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6" r:id="rId6"/>
    <p:sldId id="267" r:id="rId7"/>
    <p:sldId id="268" r:id="rId8"/>
    <p:sldId id="269" r:id="rId9"/>
    <p:sldId id="270" r:id="rId10"/>
    <p:sldId id="265"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B03EAC-7DF8-4F9E-945B-083F2F84E277}"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5AF6439A-F993-4BBA-A3DB-B8DD09C3B932}">
      <dgm:prSet/>
      <dgm:spPr/>
      <dgm:t>
        <a:bodyPr/>
        <a:lstStyle/>
        <a:p>
          <a:pPr algn="ctr" rtl="0"/>
          <a:r>
            <a:rPr lang="en-US" b="1" dirty="0" smtClean="0">
              <a:latin typeface="+mj-lt"/>
            </a:rPr>
            <a:t>PRIMARY HEALTH CARE IN NIGERIA: THE ROLE OF NURSES AND MIDWIVES</a:t>
          </a:r>
          <a:r>
            <a:rPr lang="en-US" dirty="0" smtClean="0"/>
            <a:t/>
          </a:r>
          <a:br>
            <a:rPr lang="en-US" dirty="0" smtClean="0"/>
          </a:br>
          <a:r>
            <a:rPr lang="en-US" dirty="0" smtClean="0"/>
            <a:t>BY</a:t>
          </a:r>
          <a:endParaRPr lang="en-US" dirty="0"/>
        </a:p>
      </dgm:t>
    </dgm:pt>
    <dgm:pt modelId="{A02BE337-8F4C-4BDA-88EE-7CED9B76BD29}" type="parTrans" cxnId="{D768AB57-5226-446A-8BE1-31F54C75BF22}">
      <dgm:prSet/>
      <dgm:spPr/>
      <dgm:t>
        <a:bodyPr/>
        <a:lstStyle/>
        <a:p>
          <a:endParaRPr lang="en-US"/>
        </a:p>
      </dgm:t>
    </dgm:pt>
    <dgm:pt modelId="{3A177823-4B8D-412C-9BB8-9FBAB3418F6A}" type="sibTrans" cxnId="{D768AB57-5226-446A-8BE1-31F54C75BF22}">
      <dgm:prSet/>
      <dgm:spPr/>
      <dgm:t>
        <a:bodyPr/>
        <a:lstStyle/>
        <a:p>
          <a:endParaRPr lang="en-US"/>
        </a:p>
      </dgm:t>
    </dgm:pt>
    <dgm:pt modelId="{63B28D16-FB25-4141-A54A-88F1CAB7FFDD}" type="pres">
      <dgm:prSet presAssocID="{A0B03EAC-7DF8-4F9E-945B-083F2F84E277}" presName="linear" presStyleCnt="0">
        <dgm:presLayoutVars>
          <dgm:animLvl val="lvl"/>
          <dgm:resizeHandles val="exact"/>
        </dgm:presLayoutVars>
      </dgm:prSet>
      <dgm:spPr/>
      <dgm:t>
        <a:bodyPr/>
        <a:lstStyle/>
        <a:p>
          <a:endParaRPr lang="en-US"/>
        </a:p>
      </dgm:t>
    </dgm:pt>
    <dgm:pt modelId="{6858CF3D-E57C-43AA-A735-3F12279208A6}" type="pres">
      <dgm:prSet presAssocID="{5AF6439A-F993-4BBA-A3DB-B8DD09C3B932}" presName="parentText" presStyleLbl="node1" presStyleIdx="0" presStyleCnt="1">
        <dgm:presLayoutVars>
          <dgm:chMax val="0"/>
          <dgm:bulletEnabled val="1"/>
        </dgm:presLayoutVars>
      </dgm:prSet>
      <dgm:spPr/>
      <dgm:t>
        <a:bodyPr/>
        <a:lstStyle/>
        <a:p>
          <a:endParaRPr lang="en-US"/>
        </a:p>
      </dgm:t>
    </dgm:pt>
  </dgm:ptLst>
  <dgm:cxnLst>
    <dgm:cxn modelId="{D768AB57-5226-446A-8BE1-31F54C75BF22}" srcId="{A0B03EAC-7DF8-4F9E-945B-083F2F84E277}" destId="{5AF6439A-F993-4BBA-A3DB-B8DD09C3B932}" srcOrd="0" destOrd="0" parTransId="{A02BE337-8F4C-4BDA-88EE-7CED9B76BD29}" sibTransId="{3A177823-4B8D-412C-9BB8-9FBAB3418F6A}"/>
    <dgm:cxn modelId="{025159AA-8916-434C-B7BA-0EB3EEA4C588}" type="presOf" srcId="{A0B03EAC-7DF8-4F9E-945B-083F2F84E277}" destId="{63B28D16-FB25-4141-A54A-88F1CAB7FFDD}" srcOrd="0" destOrd="0" presId="urn:microsoft.com/office/officeart/2005/8/layout/vList2"/>
    <dgm:cxn modelId="{CA1163DD-F6E2-4EE3-A1E5-DA9A160F0BA0}" type="presOf" srcId="{5AF6439A-F993-4BBA-A3DB-B8DD09C3B932}" destId="{6858CF3D-E57C-43AA-A735-3F12279208A6}" srcOrd="0" destOrd="0" presId="urn:microsoft.com/office/officeart/2005/8/layout/vList2"/>
    <dgm:cxn modelId="{8BEC9F44-8030-4A14-8B67-D8462660A243}" type="presParOf" srcId="{63B28D16-FB25-4141-A54A-88F1CAB7FFDD}" destId="{6858CF3D-E57C-43AA-A735-3F12279208A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7367000-7834-44B5-9687-E39F573A12DE}" type="doc">
      <dgm:prSet loTypeId="urn:microsoft.com/office/officeart/2005/8/layout/hProcess9" loCatId="process" qsTypeId="urn:microsoft.com/office/officeart/2005/8/quickstyle/3d1" qsCatId="3D" csTypeId="urn:microsoft.com/office/officeart/2005/8/colors/accent0_3" csCatId="mainScheme"/>
      <dgm:spPr/>
      <dgm:t>
        <a:bodyPr/>
        <a:lstStyle/>
        <a:p>
          <a:endParaRPr lang="en-US"/>
        </a:p>
      </dgm:t>
    </dgm:pt>
    <dgm:pt modelId="{D6FA804B-725B-470B-BB13-21A18C99214D}">
      <dgm:prSet/>
      <dgm:spPr/>
      <dgm:t>
        <a:bodyPr/>
        <a:lstStyle/>
        <a:p>
          <a:pPr rtl="0"/>
          <a:r>
            <a:rPr lang="en-US" b="1" smtClean="0"/>
            <a:t>Patient Care</a:t>
          </a:r>
          <a:endParaRPr lang="en-US"/>
        </a:p>
      </dgm:t>
    </dgm:pt>
    <dgm:pt modelId="{C353CC5D-4196-4CCF-9C88-EDCAC3160941}" type="parTrans" cxnId="{31E4B0F9-1734-48FC-9A42-6139E69E66D3}">
      <dgm:prSet/>
      <dgm:spPr/>
      <dgm:t>
        <a:bodyPr/>
        <a:lstStyle/>
        <a:p>
          <a:endParaRPr lang="en-US"/>
        </a:p>
      </dgm:t>
    </dgm:pt>
    <dgm:pt modelId="{CF1BBB9F-373F-4B6C-B467-39E781BEEC1F}" type="sibTrans" cxnId="{31E4B0F9-1734-48FC-9A42-6139E69E66D3}">
      <dgm:prSet/>
      <dgm:spPr/>
      <dgm:t>
        <a:bodyPr/>
        <a:lstStyle/>
        <a:p>
          <a:endParaRPr lang="en-US"/>
        </a:p>
      </dgm:t>
    </dgm:pt>
    <dgm:pt modelId="{6482A2B2-0778-4D43-9E65-3E5983D43E4F}">
      <dgm:prSet/>
      <dgm:spPr/>
      <dgm:t>
        <a:bodyPr/>
        <a:lstStyle/>
        <a:p>
          <a:pPr rtl="0"/>
          <a:r>
            <a:rPr lang="en-US" b="1" smtClean="0"/>
            <a:t>Patient Advocacy</a:t>
          </a:r>
          <a:endParaRPr lang="en-US"/>
        </a:p>
      </dgm:t>
    </dgm:pt>
    <dgm:pt modelId="{63BDA357-DE12-4054-ADFF-990206715E19}" type="parTrans" cxnId="{CE430D93-B47D-428C-98D9-B2D556F3246B}">
      <dgm:prSet/>
      <dgm:spPr/>
      <dgm:t>
        <a:bodyPr/>
        <a:lstStyle/>
        <a:p>
          <a:endParaRPr lang="en-US"/>
        </a:p>
      </dgm:t>
    </dgm:pt>
    <dgm:pt modelId="{F90C1C40-1DBE-4DE9-A671-A4F67179E342}" type="sibTrans" cxnId="{CE430D93-B47D-428C-98D9-B2D556F3246B}">
      <dgm:prSet/>
      <dgm:spPr/>
      <dgm:t>
        <a:bodyPr/>
        <a:lstStyle/>
        <a:p>
          <a:endParaRPr lang="en-US"/>
        </a:p>
      </dgm:t>
    </dgm:pt>
    <dgm:pt modelId="{9AD6BE4B-7551-40F5-8F7C-780ED428ECFC}">
      <dgm:prSet/>
      <dgm:spPr/>
      <dgm:t>
        <a:bodyPr/>
        <a:lstStyle/>
        <a:p>
          <a:pPr rtl="0"/>
          <a:r>
            <a:rPr lang="en-US" b="1" smtClean="0"/>
            <a:t>Planning of Care</a:t>
          </a:r>
          <a:endParaRPr lang="en-US"/>
        </a:p>
      </dgm:t>
    </dgm:pt>
    <dgm:pt modelId="{7CB1DBE9-E7BE-4034-8DF6-104B25240211}" type="parTrans" cxnId="{FF0519CA-ABFF-403E-8E4F-B3AF592D6FAB}">
      <dgm:prSet/>
      <dgm:spPr/>
      <dgm:t>
        <a:bodyPr/>
        <a:lstStyle/>
        <a:p>
          <a:endParaRPr lang="en-US"/>
        </a:p>
      </dgm:t>
    </dgm:pt>
    <dgm:pt modelId="{7C4D4183-AA00-46B0-BE06-77408C37EB10}" type="sibTrans" cxnId="{FF0519CA-ABFF-403E-8E4F-B3AF592D6FAB}">
      <dgm:prSet/>
      <dgm:spPr/>
      <dgm:t>
        <a:bodyPr/>
        <a:lstStyle/>
        <a:p>
          <a:endParaRPr lang="en-US"/>
        </a:p>
      </dgm:t>
    </dgm:pt>
    <dgm:pt modelId="{EA72D7A1-9993-4EE3-B375-C6202CAFC4DD}">
      <dgm:prSet/>
      <dgm:spPr/>
      <dgm:t>
        <a:bodyPr/>
        <a:lstStyle/>
        <a:p>
          <a:pPr rtl="0"/>
          <a:r>
            <a:rPr lang="en-US" b="1" smtClean="0"/>
            <a:t>Caregiver</a:t>
          </a:r>
          <a:endParaRPr lang="en-US"/>
        </a:p>
      </dgm:t>
    </dgm:pt>
    <dgm:pt modelId="{4DE77CFC-0408-4DA1-9014-7BD7D6A33758}" type="parTrans" cxnId="{200947C9-7426-4D85-85EC-82C0CFB784F7}">
      <dgm:prSet/>
      <dgm:spPr/>
      <dgm:t>
        <a:bodyPr/>
        <a:lstStyle/>
        <a:p>
          <a:endParaRPr lang="en-US"/>
        </a:p>
      </dgm:t>
    </dgm:pt>
    <dgm:pt modelId="{E0017D9A-AA24-4EF6-A60A-9815615E70EF}" type="sibTrans" cxnId="{200947C9-7426-4D85-85EC-82C0CFB784F7}">
      <dgm:prSet/>
      <dgm:spPr/>
      <dgm:t>
        <a:bodyPr/>
        <a:lstStyle/>
        <a:p>
          <a:endParaRPr lang="en-US"/>
        </a:p>
      </dgm:t>
    </dgm:pt>
    <dgm:pt modelId="{591A4B98-4D24-4C2D-A425-2066F8C2C956}">
      <dgm:prSet/>
      <dgm:spPr/>
      <dgm:t>
        <a:bodyPr/>
        <a:lstStyle/>
        <a:p>
          <a:pPr rtl="0"/>
          <a:r>
            <a:rPr lang="en-US" b="1" smtClean="0"/>
            <a:t>Decision Maker</a:t>
          </a:r>
          <a:endParaRPr lang="en-US"/>
        </a:p>
      </dgm:t>
    </dgm:pt>
    <dgm:pt modelId="{3EA09539-FD1D-4D8D-B1F2-405E6250EC24}" type="parTrans" cxnId="{5396B604-5B2B-4EE9-A43D-FD3806B0630C}">
      <dgm:prSet/>
      <dgm:spPr/>
      <dgm:t>
        <a:bodyPr/>
        <a:lstStyle/>
        <a:p>
          <a:endParaRPr lang="en-US"/>
        </a:p>
      </dgm:t>
    </dgm:pt>
    <dgm:pt modelId="{3405921D-9FCF-4EAF-9F34-BD223590C5CB}" type="sibTrans" cxnId="{5396B604-5B2B-4EE9-A43D-FD3806B0630C}">
      <dgm:prSet/>
      <dgm:spPr/>
      <dgm:t>
        <a:bodyPr/>
        <a:lstStyle/>
        <a:p>
          <a:endParaRPr lang="en-US"/>
        </a:p>
      </dgm:t>
    </dgm:pt>
    <dgm:pt modelId="{CBABA1DA-25C9-4439-839A-7F48AC5F5D49}">
      <dgm:prSet/>
      <dgm:spPr/>
      <dgm:t>
        <a:bodyPr/>
        <a:lstStyle/>
        <a:p>
          <a:pPr rtl="0"/>
          <a:r>
            <a:rPr lang="en-US" b="1" smtClean="0"/>
            <a:t>Communicator</a:t>
          </a:r>
          <a:endParaRPr lang="en-US"/>
        </a:p>
      </dgm:t>
    </dgm:pt>
    <dgm:pt modelId="{90A035EE-8802-48EB-85CB-2F4ECF46DCD6}" type="parTrans" cxnId="{B92197F7-B9AF-4071-B1BA-154F63B47E97}">
      <dgm:prSet/>
      <dgm:spPr/>
      <dgm:t>
        <a:bodyPr/>
        <a:lstStyle/>
        <a:p>
          <a:endParaRPr lang="en-US"/>
        </a:p>
      </dgm:t>
    </dgm:pt>
    <dgm:pt modelId="{73DE9050-4B54-49BD-93C1-B771BC4BFA80}" type="sibTrans" cxnId="{B92197F7-B9AF-4071-B1BA-154F63B47E97}">
      <dgm:prSet/>
      <dgm:spPr/>
      <dgm:t>
        <a:bodyPr/>
        <a:lstStyle/>
        <a:p>
          <a:endParaRPr lang="en-US"/>
        </a:p>
      </dgm:t>
    </dgm:pt>
    <dgm:pt modelId="{12AC6DDB-26A8-4CB7-A628-D37598997D75}">
      <dgm:prSet/>
      <dgm:spPr/>
      <dgm:t>
        <a:bodyPr/>
        <a:lstStyle/>
        <a:p>
          <a:pPr rtl="0"/>
          <a:r>
            <a:rPr lang="en-US" b="1" smtClean="0"/>
            <a:t>Manager of Care</a:t>
          </a:r>
          <a:endParaRPr lang="en-US"/>
        </a:p>
      </dgm:t>
    </dgm:pt>
    <dgm:pt modelId="{56A018CC-0E8B-4648-B25B-2E97EB40EF51}" type="parTrans" cxnId="{3656841A-1887-4F14-8E3E-B141B4B932D2}">
      <dgm:prSet/>
      <dgm:spPr/>
      <dgm:t>
        <a:bodyPr/>
        <a:lstStyle/>
        <a:p>
          <a:endParaRPr lang="en-US"/>
        </a:p>
      </dgm:t>
    </dgm:pt>
    <dgm:pt modelId="{057DD6AF-88FC-45F9-953B-C3E787EBDFD3}" type="sibTrans" cxnId="{3656841A-1887-4F14-8E3E-B141B4B932D2}">
      <dgm:prSet/>
      <dgm:spPr/>
      <dgm:t>
        <a:bodyPr/>
        <a:lstStyle/>
        <a:p>
          <a:endParaRPr lang="en-US"/>
        </a:p>
      </dgm:t>
    </dgm:pt>
    <dgm:pt modelId="{366BAB4A-AFCE-4199-9BB8-F1C053CFC071}" type="pres">
      <dgm:prSet presAssocID="{C7367000-7834-44B5-9687-E39F573A12DE}" presName="CompostProcess" presStyleCnt="0">
        <dgm:presLayoutVars>
          <dgm:dir/>
          <dgm:resizeHandles val="exact"/>
        </dgm:presLayoutVars>
      </dgm:prSet>
      <dgm:spPr/>
    </dgm:pt>
    <dgm:pt modelId="{C7E98A39-1C50-465D-AC15-21A3910E4174}" type="pres">
      <dgm:prSet presAssocID="{C7367000-7834-44B5-9687-E39F573A12DE}" presName="arrow" presStyleLbl="bgShp" presStyleIdx="0" presStyleCnt="1"/>
      <dgm:spPr/>
    </dgm:pt>
    <dgm:pt modelId="{0099EE88-F1AD-4B4D-9777-CFA6A7C951D4}" type="pres">
      <dgm:prSet presAssocID="{C7367000-7834-44B5-9687-E39F573A12DE}" presName="linearProcess" presStyleCnt="0"/>
      <dgm:spPr/>
    </dgm:pt>
    <dgm:pt modelId="{C88715D1-FE71-432D-B07A-B9348C72C01C}" type="pres">
      <dgm:prSet presAssocID="{D6FA804B-725B-470B-BB13-21A18C99214D}" presName="textNode" presStyleLbl="node1" presStyleIdx="0" presStyleCnt="7">
        <dgm:presLayoutVars>
          <dgm:bulletEnabled val="1"/>
        </dgm:presLayoutVars>
      </dgm:prSet>
      <dgm:spPr/>
    </dgm:pt>
    <dgm:pt modelId="{0E6535D0-36D5-4D16-B9D2-B811A12B8E6B}" type="pres">
      <dgm:prSet presAssocID="{CF1BBB9F-373F-4B6C-B467-39E781BEEC1F}" presName="sibTrans" presStyleCnt="0"/>
      <dgm:spPr/>
    </dgm:pt>
    <dgm:pt modelId="{CD331301-4BD0-4DF3-985A-05243335444A}" type="pres">
      <dgm:prSet presAssocID="{6482A2B2-0778-4D43-9E65-3E5983D43E4F}" presName="textNode" presStyleLbl="node1" presStyleIdx="1" presStyleCnt="7">
        <dgm:presLayoutVars>
          <dgm:bulletEnabled val="1"/>
        </dgm:presLayoutVars>
      </dgm:prSet>
      <dgm:spPr/>
    </dgm:pt>
    <dgm:pt modelId="{F5742C3E-93CF-4EB7-8520-992BD7302522}" type="pres">
      <dgm:prSet presAssocID="{F90C1C40-1DBE-4DE9-A671-A4F67179E342}" presName="sibTrans" presStyleCnt="0"/>
      <dgm:spPr/>
    </dgm:pt>
    <dgm:pt modelId="{7911D662-786D-4BE8-8154-0C7EA539A541}" type="pres">
      <dgm:prSet presAssocID="{9AD6BE4B-7551-40F5-8F7C-780ED428ECFC}" presName="textNode" presStyleLbl="node1" presStyleIdx="2" presStyleCnt="7">
        <dgm:presLayoutVars>
          <dgm:bulletEnabled val="1"/>
        </dgm:presLayoutVars>
      </dgm:prSet>
      <dgm:spPr/>
    </dgm:pt>
    <dgm:pt modelId="{0A4CD033-C466-4DFA-9F78-7F72A3783345}" type="pres">
      <dgm:prSet presAssocID="{7C4D4183-AA00-46B0-BE06-77408C37EB10}" presName="sibTrans" presStyleCnt="0"/>
      <dgm:spPr/>
    </dgm:pt>
    <dgm:pt modelId="{5B3E9FAF-EF1E-49DB-A369-0228D9920595}" type="pres">
      <dgm:prSet presAssocID="{EA72D7A1-9993-4EE3-B375-C6202CAFC4DD}" presName="textNode" presStyleLbl="node1" presStyleIdx="3" presStyleCnt="7">
        <dgm:presLayoutVars>
          <dgm:bulletEnabled val="1"/>
        </dgm:presLayoutVars>
      </dgm:prSet>
      <dgm:spPr/>
    </dgm:pt>
    <dgm:pt modelId="{D1C51BC2-B0AE-4CB4-B106-B45329BBFF72}" type="pres">
      <dgm:prSet presAssocID="{E0017D9A-AA24-4EF6-A60A-9815615E70EF}" presName="sibTrans" presStyleCnt="0"/>
      <dgm:spPr/>
    </dgm:pt>
    <dgm:pt modelId="{1EB764AD-AA08-4E9F-BDF3-17BC9D5F56DE}" type="pres">
      <dgm:prSet presAssocID="{591A4B98-4D24-4C2D-A425-2066F8C2C956}" presName="textNode" presStyleLbl="node1" presStyleIdx="4" presStyleCnt="7">
        <dgm:presLayoutVars>
          <dgm:bulletEnabled val="1"/>
        </dgm:presLayoutVars>
      </dgm:prSet>
      <dgm:spPr/>
    </dgm:pt>
    <dgm:pt modelId="{663C2A30-0D05-4516-B24A-53DEDB2104E4}" type="pres">
      <dgm:prSet presAssocID="{3405921D-9FCF-4EAF-9F34-BD223590C5CB}" presName="sibTrans" presStyleCnt="0"/>
      <dgm:spPr/>
    </dgm:pt>
    <dgm:pt modelId="{4B30A100-7BA7-475A-9C8E-F68CC0535009}" type="pres">
      <dgm:prSet presAssocID="{CBABA1DA-25C9-4439-839A-7F48AC5F5D49}" presName="textNode" presStyleLbl="node1" presStyleIdx="5" presStyleCnt="7">
        <dgm:presLayoutVars>
          <dgm:bulletEnabled val="1"/>
        </dgm:presLayoutVars>
      </dgm:prSet>
      <dgm:spPr/>
    </dgm:pt>
    <dgm:pt modelId="{E7246BAA-C4D8-4CC8-9938-C822C76ECA63}" type="pres">
      <dgm:prSet presAssocID="{73DE9050-4B54-49BD-93C1-B771BC4BFA80}" presName="sibTrans" presStyleCnt="0"/>
      <dgm:spPr/>
    </dgm:pt>
    <dgm:pt modelId="{3A733E40-F69A-4434-AEA4-9B925579529B}" type="pres">
      <dgm:prSet presAssocID="{12AC6DDB-26A8-4CB7-A628-D37598997D75}" presName="textNode" presStyleLbl="node1" presStyleIdx="6" presStyleCnt="7">
        <dgm:presLayoutVars>
          <dgm:bulletEnabled val="1"/>
        </dgm:presLayoutVars>
      </dgm:prSet>
      <dgm:spPr/>
    </dgm:pt>
  </dgm:ptLst>
  <dgm:cxnLst>
    <dgm:cxn modelId="{59C4C3ED-1AB6-4E3B-B6A4-CB791D67BFC9}" type="presOf" srcId="{D6FA804B-725B-470B-BB13-21A18C99214D}" destId="{C88715D1-FE71-432D-B07A-B9348C72C01C}" srcOrd="0" destOrd="0" presId="urn:microsoft.com/office/officeart/2005/8/layout/hProcess9"/>
    <dgm:cxn modelId="{5396B604-5B2B-4EE9-A43D-FD3806B0630C}" srcId="{C7367000-7834-44B5-9687-E39F573A12DE}" destId="{591A4B98-4D24-4C2D-A425-2066F8C2C956}" srcOrd="4" destOrd="0" parTransId="{3EA09539-FD1D-4D8D-B1F2-405E6250EC24}" sibTransId="{3405921D-9FCF-4EAF-9F34-BD223590C5CB}"/>
    <dgm:cxn modelId="{C41F6310-F3AC-49C4-B1E2-4D3949B36817}" type="presOf" srcId="{591A4B98-4D24-4C2D-A425-2066F8C2C956}" destId="{1EB764AD-AA08-4E9F-BDF3-17BC9D5F56DE}" srcOrd="0" destOrd="0" presId="urn:microsoft.com/office/officeart/2005/8/layout/hProcess9"/>
    <dgm:cxn modelId="{200947C9-7426-4D85-85EC-82C0CFB784F7}" srcId="{C7367000-7834-44B5-9687-E39F573A12DE}" destId="{EA72D7A1-9993-4EE3-B375-C6202CAFC4DD}" srcOrd="3" destOrd="0" parTransId="{4DE77CFC-0408-4DA1-9014-7BD7D6A33758}" sibTransId="{E0017D9A-AA24-4EF6-A60A-9815615E70EF}"/>
    <dgm:cxn modelId="{05D58ACE-DC93-4714-9608-31686A6CE463}" type="presOf" srcId="{9AD6BE4B-7551-40F5-8F7C-780ED428ECFC}" destId="{7911D662-786D-4BE8-8154-0C7EA539A541}" srcOrd="0" destOrd="0" presId="urn:microsoft.com/office/officeart/2005/8/layout/hProcess9"/>
    <dgm:cxn modelId="{B92197F7-B9AF-4071-B1BA-154F63B47E97}" srcId="{C7367000-7834-44B5-9687-E39F573A12DE}" destId="{CBABA1DA-25C9-4439-839A-7F48AC5F5D49}" srcOrd="5" destOrd="0" parTransId="{90A035EE-8802-48EB-85CB-2F4ECF46DCD6}" sibTransId="{73DE9050-4B54-49BD-93C1-B771BC4BFA80}"/>
    <dgm:cxn modelId="{4442BD9E-C8DE-433F-84CC-1415CF8EB86D}" type="presOf" srcId="{C7367000-7834-44B5-9687-E39F573A12DE}" destId="{366BAB4A-AFCE-4199-9BB8-F1C053CFC071}" srcOrd="0" destOrd="0" presId="urn:microsoft.com/office/officeart/2005/8/layout/hProcess9"/>
    <dgm:cxn modelId="{3656841A-1887-4F14-8E3E-B141B4B932D2}" srcId="{C7367000-7834-44B5-9687-E39F573A12DE}" destId="{12AC6DDB-26A8-4CB7-A628-D37598997D75}" srcOrd="6" destOrd="0" parTransId="{56A018CC-0E8B-4648-B25B-2E97EB40EF51}" sibTransId="{057DD6AF-88FC-45F9-953B-C3E787EBDFD3}"/>
    <dgm:cxn modelId="{42CDD8C9-BBAC-4925-AD6A-B614F3DA37D8}" type="presOf" srcId="{6482A2B2-0778-4D43-9E65-3E5983D43E4F}" destId="{CD331301-4BD0-4DF3-985A-05243335444A}" srcOrd="0" destOrd="0" presId="urn:microsoft.com/office/officeart/2005/8/layout/hProcess9"/>
    <dgm:cxn modelId="{5E2389AF-F966-4F60-BC95-D49E029537C0}" type="presOf" srcId="{12AC6DDB-26A8-4CB7-A628-D37598997D75}" destId="{3A733E40-F69A-4434-AEA4-9B925579529B}" srcOrd="0" destOrd="0" presId="urn:microsoft.com/office/officeart/2005/8/layout/hProcess9"/>
    <dgm:cxn modelId="{FF0519CA-ABFF-403E-8E4F-B3AF592D6FAB}" srcId="{C7367000-7834-44B5-9687-E39F573A12DE}" destId="{9AD6BE4B-7551-40F5-8F7C-780ED428ECFC}" srcOrd="2" destOrd="0" parTransId="{7CB1DBE9-E7BE-4034-8DF6-104B25240211}" sibTransId="{7C4D4183-AA00-46B0-BE06-77408C37EB10}"/>
    <dgm:cxn modelId="{7310AF49-EFC9-466E-B929-C5E7A381135B}" type="presOf" srcId="{CBABA1DA-25C9-4439-839A-7F48AC5F5D49}" destId="{4B30A100-7BA7-475A-9C8E-F68CC0535009}" srcOrd="0" destOrd="0" presId="urn:microsoft.com/office/officeart/2005/8/layout/hProcess9"/>
    <dgm:cxn modelId="{31E4B0F9-1734-48FC-9A42-6139E69E66D3}" srcId="{C7367000-7834-44B5-9687-E39F573A12DE}" destId="{D6FA804B-725B-470B-BB13-21A18C99214D}" srcOrd="0" destOrd="0" parTransId="{C353CC5D-4196-4CCF-9C88-EDCAC3160941}" sibTransId="{CF1BBB9F-373F-4B6C-B467-39E781BEEC1F}"/>
    <dgm:cxn modelId="{CE430D93-B47D-428C-98D9-B2D556F3246B}" srcId="{C7367000-7834-44B5-9687-E39F573A12DE}" destId="{6482A2B2-0778-4D43-9E65-3E5983D43E4F}" srcOrd="1" destOrd="0" parTransId="{63BDA357-DE12-4054-ADFF-990206715E19}" sibTransId="{F90C1C40-1DBE-4DE9-A671-A4F67179E342}"/>
    <dgm:cxn modelId="{B75235A6-FE23-4EFC-9FE2-C7F374FA77E8}" type="presOf" srcId="{EA72D7A1-9993-4EE3-B375-C6202CAFC4DD}" destId="{5B3E9FAF-EF1E-49DB-A369-0228D9920595}" srcOrd="0" destOrd="0" presId="urn:microsoft.com/office/officeart/2005/8/layout/hProcess9"/>
    <dgm:cxn modelId="{D0B8C4F5-E22F-45F6-AC99-1A7F640A9E13}" type="presParOf" srcId="{366BAB4A-AFCE-4199-9BB8-F1C053CFC071}" destId="{C7E98A39-1C50-465D-AC15-21A3910E4174}" srcOrd="0" destOrd="0" presId="urn:microsoft.com/office/officeart/2005/8/layout/hProcess9"/>
    <dgm:cxn modelId="{FE47C603-B4B9-4A71-B319-B247AC3C6978}" type="presParOf" srcId="{366BAB4A-AFCE-4199-9BB8-F1C053CFC071}" destId="{0099EE88-F1AD-4B4D-9777-CFA6A7C951D4}" srcOrd="1" destOrd="0" presId="urn:microsoft.com/office/officeart/2005/8/layout/hProcess9"/>
    <dgm:cxn modelId="{5D21F625-494C-469C-9320-F3CAC34A44CE}" type="presParOf" srcId="{0099EE88-F1AD-4B4D-9777-CFA6A7C951D4}" destId="{C88715D1-FE71-432D-B07A-B9348C72C01C}" srcOrd="0" destOrd="0" presId="urn:microsoft.com/office/officeart/2005/8/layout/hProcess9"/>
    <dgm:cxn modelId="{4D96DF24-D7BB-4615-979D-89CEED3216F3}" type="presParOf" srcId="{0099EE88-F1AD-4B4D-9777-CFA6A7C951D4}" destId="{0E6535D0-36D5-4D16-B9D2-B811A12B8E6B}" srcOrd="1" destOrd="0" presId="urn:microsoft.com/office/officeart/2005/8/layout/hProcess9"/>
    <dgm:cxn modelId="{030F57F9-CF8D-4F76-A5BA-08F030858231}" type="presParOf" srcId="{0099EE88-F1AD-4B4D-9777-CFA6A7C951D4}" destId="{CD331301-4BD0-4DF3-985A-05243335444A}" srcOrd="2" destOrd="0" presId="urn:microsoft.com/office/officeart/2005/8/layout/hProcess9"/>
    <dgm:cxn modelId="{4EDE5F6D-B040-43D7-82AA-CC72A898DA2A}" type="presParOf" srcId="{0099EE88-F1AD-4B4D-9777-CFA6A7C951D4}" destId="{F5742C3E-93CF-4EB7-8520-992BD7302522}" srcOrd="3" destOrd="0" presId="urn:microsoft.com/office/officeart/2005/8/layout/hProcess9"/>
    <dgm:cxn modelId="{6D8B3BBB-20FE-4309-BA7A-D9B16F155EF4}" type="presParOf" srcId="{0099EE88-F1AD-4B4D-9777-CFA6A7C951D4}" destId="{7911D662-786D-4BE8-8154-0C7EA539A541}" srcOrd="4" destOrd="0" presId="urn:microsoft.com/office/officeart/2005/8/layout/hProcess9"/>
    <dgm:cxn modelId="{6ED048FA-E5F3-4D4F-B5FE-D1595D23F637}" type="presParOf" srcId="{0099EE88-F1AD-4B4D-9777-CFA6A7C951D4}" destId="{0A4CD033-C466-4DFA-9F78-7F72A3783345}" srcOrd="5" destOrd="0" presId="urn:microsoft.com/office/officeart/2005/8/layout/hProcess9"/>
    <dgm:cxn modelId="{DB2DD247-29E8-48C6-8F24-845FF0DC8CB4}" type="presParOf" srcId="{0099EE88-F1AD-4B4D-9777-CFA6A7C951D4}" destId="{5B3E9FAF-EF1E-49DB-A369-0228D9920595}" srcOrd="6" destOrd="0" presId="urn:microsoft.com/office/officeart/2005/8/layout/hProcess9"/>
    <dgm:cxn modelId="{0190E8F5-FA59-40BC-B239-3B05F9705716}" type="presParOf" srcId="{0099EE88-F1AD-4B4D-9777-CFA6A7C951D4}" destId="{D1C51BC2-B0AE-4CB4-B106-B45329BBFF72}" srcOrd="7" destOrd="0" presId="urn:microsoft.com/office/officeart/2005/8/layout/hProcess9"/>
    <dgm:cxn modelId="{DD9A3DD3-650F-42A7-B84F-4949377F662A}" type="presParOf" srcId="{0099EE88-F1AD-4B4D-9777-CFA6A7C951D4}" destId="{1EB764AD-AA08-4E9F-BDF3-17BC9D5F56DE}" srcOrd="8" destOrd="0" presId="urn:microsoft.com/office/officeart/2005/8/layout/hProcess9"/>
    <dgm:cxn modelId="{8228A28F-EB87-4C70-A9AA-149BC502F261}" type="presParOf" srcId="{0099EE88-F1AD-4B4D-9777-CFA6A7C951D4}" destId="{663C2A30-0D05-4516-B24A-53DEDB2104E4}" srcOrd="9" destOrd="0" presId="urn:microsoft.com/office/officeart/2005/8/layout/hProcess9"/>
    <dgm:cxn modelId="{F2189349-6062-4B58-A793-9188C0EB7A9D}" type="presParOf" srcId="{0099EE88-F1AD-4B4D-9777-CFA6A7C951D4}" destId="{4B30A100-7BA7-475A-9C8E-F68CC0535009}" srcOrd="10" destOrd="0" presId="urn:microsoft.com/office/officeart/2005/8/layout/hProcess9"/>
    <dgm:cxn modelId="{61B3B940-E107-455E-9030-F7CF1E32F6A7}" type="presParOf" srcId="{0099EE88-F1AD-4B4D-9777-CFA6A7C951D4}" destId="{E7246BAA-C4D8-4CC8-9938-C822C76ECA63}" srcOrd="11" destOrd="0" presId="urn:microsoft.com/office/officeart/2005/8/layout/hProcess9"/>
    <dgm:cxn modelId="{46C27035-C859-467F-9576-D23E473C780A}" type="presParOf" srcId="{0099EE88-F1AD-4B4D-9777-CFA6A7C951D4}" destId="{3A733E40-F69A-4434-AEA4-9B925579529B}"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DFEF231-91C4-4F92-A048-F24424DAEF43}"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112475BE-9066-4BB7-8FFA-655C1E98293C}">
      <dgm:prSet/>
      <dgm:spPr/>
      <dgm:t>
        <a:bodyPr/>
        <a:lstStyle/>
        <a:p>
          <a:pPr rtl="0"/>
          <a:r>
            <a:rPr lang="en-US" b="1" smtClean="0"/>
            <a:t>CONCEPT OF MIDWIFE</a:t>
          </a:r>
          <a:endParaRPr lang="en-US"/>
        </a:p>
      </dgm:t>
    </dgm:pt>
    <dgm:pt modelId="{3CE4BCAD-0AD4-4130-8288-B6361CF4F895}" type="parTrans" cxnId="{9B10E315-E0AE-48A8-A1EF-2862F64FBAA5}">
      <dgm:prSet/>
      <dgm:spPr/>
      <dgm:t>
        <a:bodyPr/>
        <a:lstStyle/>
        <a:p>
          <a:endParaRPr lang="en-US"/>
        </a:p>
      </dgm:t>
    </dgm:pt>
    <dgm:pt modelId="{15B63EBB-5F11-4CF8-9CEB-B14504076765}" type="sibTrans" cxnId="{9B10E315-E0AE-48A8-A1EF-2862F64FBAA5}">
      <dgm:prSet/>
      <dgm:spPr/>
      <dgm:t>
        <a:bodyPr/>
        <a:lstStyle/>
        <a:p>
          <a:endParaRPr lang="en-US"/>
        </a:p>
      </dgm:t>
    </dgm:pt>
    <dgm:pt modelId="{A929616D-038B-4F4D-A5C3-BB9965E70A56}" type="pres">
      <dgm:prSet presAssocID="{DDFEF231-91C4-4F92-A048-F24424DAEF43}" presName="Name0" presStyleCnt="0">
        <dgm:presLayoutVars>
          <dgm:dir/>
          <dgm:resizeHandles val="exact"/>
        </dgm:presLayoutVars>
      </dgm:prSet>
      <dgm:spPr/>
    </dgm:pt>
    <dgm:pt modelId="{86547C62-C209-43C0-9106-A46EC4458F08}" type="pres">
      <dgm:prSet presAssocID="{112475BE-9066-4BB7-8FFA-655C1E98293C}" presName="node" presStyleLbl="node1" presStyleIdx="0" presStyleCnt="1">
        <dgm:presLayoutVars>
          <dgm:bulletEnabled val="1"/>
        </dgm:presLayoutVars>
      </dgm:prSet>
      <dgm:spPr/>
    </dgm:pt>
  </dgm:ptLst>
  <dgm:cxnLst>
    <dgm:cxn modelId="{5D3D1B5C-C44B-40CE-BF65-4432BBD829FA}" type="presOf" srcId="{112475BE-9066-4BB7-8FFA-655C1E98293C}" destId="{86547C62-C209-43C0-9106-A46EC4458F08}" srcOrd="0" destOrd="0" presId="urn:microsoft.com/office/officeart/2005/8/layout/process1"/>
    <dgm:cxn modelId="{9B10E315-E0AE-48A8-A1EF-2862F64FBAA5}" srcId="{DDFEF231-91C4-4F92-A048-F24424DAEF43}" destId="{112475BE-9066-4BB7-8FFA-655C1E98293C}" srcOrd="0" destOrd="0" parTransId="{3CE4BCAD-0AD4-4130-8288-B6361CF4F895}" sibTransId="{15B63EBB-5F11-4CF8-9CEB-B14504076765}"/>
    <dgm:cxn modelId="{58818531-D7BB-4875-BDEB-C60C3AEB9F95}" type="presOf" srcId="{DDFEF231-91C4-4F92-A048-F24424DAEF43}" destId="{A929616D-038B-4F4D-A5C3-BB9965E70A56}" srcOrd="0" destOrd="0" presId="urn:microsoft.com/office/officeart/2005/8/layout/process1"/>
    <dgm:cxn modelId="{FEC3F45A-8D66-48B4-87B6-E0848ECB4B09}" type="presParOf" srcId="{A929616D-038B-4F4D-A5C3-BB9965E70A56}" destId="{86547C62-C209-43C0-9106-A46EC4458F08}"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65EDC1E-AC2A-4549-9367-7D038805CBDA}" type="doc">
      <dgm:prSet loTypeId="urn:microsoft.com/office/officeart/2005/8/layout/process1" loCatId="process" qsTypeId="urn:microsoft.com/office/officeart/2005/8/quickstyle/3d1" qsCatId="3D" csTypeId="urn:microsoft.com/office/officeart/2005/8/colors/accent1_2" csCatId="accent1"/>
      <dgm:spPr/>
      <dgm:t>
        <a:bodyPr/>
        <a:lstStyle/>
        <a:p>
          <a:endParaRPr lang="en-US"/>
        </a:p>
      </dgm:t>
    </dgm:pt>
    <dgm:pt modelId="{6D763702-6E2B-4ACE-8198-A5193806A0F2}">
      <dgm:prSet/>
      <dgm:spPr/>
      <dgm:t>
        <a:bodyPr/>
        <a:lstStyle/>
        <a:p>
          <a:pPr rtl="0"/>
          <a:r>
            <a:rPr lang="en-US" smtClean="0"/>
            <a:t>A midwife</a:t>
          </a:r>
          <a:r>
            <a:rPr lang="en-US" b="1" smtClean="0"/>
            <a:t> </a:t>
          </a:r>
          <a:r>
            <a:rPr lang="en-US" smtClean="0"/>
            <a:t>is a health care professional who provide health care services for women including gynecological examinations, contraceptive counselling, prescriptions, and labor and delivery care. </a:t>
          </a:r>
          <a:endParaRPr lang="en-US"/>
        </a:p>
      </dgm:t>
    </dgm:pt>
    <dgm:pt modelId="{97BFB265-5843-4857-8002-6923343D6A9B}" type="parTrans" cxnId="{9ABE8B61-DABD-40F8-A1D4-66F954B5A3FB}">
      <dgm:prSet/>
      <dgm:spPr/>
      <dgm:t>
        <a:bodyPr/>
        <a:lstStyle/>
        <a:p>
          <a:endParaRPr lang="en-US"/>
        </a:p>
      </dgm:t>
    </dgm:pt>
    <dgm:pt modelId="{F81C4EB7-02BA-4C5C-9207-23744FA776A7}" type="sibTrans" cxnId="{9ABE8B61-DABD-40F8-A1D4-66F954B5A3FB}">
      <dgm:prSet/>
      <dgm:spPr/>
      <dgm:t>
        <a:bodyPr/>
        <a:lstStyle/>
        <a:p>
          <a:endParaRPr lang="en-US"/>
        </a:p>
      </dgm:t>
    </dgm:pt>
    <dgm:pt modelId="{F2CC77F9-2200-4CFF-A5F2-3A2A53D73813}">
      <dgm:prSet/>
      <dgm:spPr/>
      <dgm:t>
        <a:bodyPr/>
        <a:lstStyle/>
        <a:p>
          <a:pPr rtl="0"/>
          <a:r>
            <a:rPr lang="en-US" smtClean="0"/>
            <a:t>Midwife provides expert special care during labor, delivery and after birth so that midwife unique. </a:t>
          </a:r>
          <a:endParaRPr lang="en-US"/>
        </a:p>
      </dgm:t>
    </dgm:pt>
    <dgm:pt modelId="{73749D44-4297-431D-A8A1-E7E5C2FB7AB4}" type="parTrans" cxnId="{9FD0D821-D62F-4B93-A130-575A155199F1}">
      <dgm:prSet/>
      <dgm:spPr/>
      <dgm:t>
        <a:bodyPr/>
        <a:lstStyle/>
        <a:p>
          <a:endParaRPr lang="en-US"/>
        </a:p>
      </dgm:t>
    </dgm:pt>
    <dgm:pt modelId="{B7A86D05-ADDC-42BA-9761-746EFBDC3537}" type="sibTrans" cxnId="{9FD0D821-D62F-4B93-A130-575A155199F1}">
      <dgm:prSet/>
      <dgm:spPr/>
      <dgm:t>
        <a:bodyPr/>
        <a:lstStyle/>
        <a:p>
          <a:endParaRPr lang="en-US"/>
        </a:p>
      </dgm:t>
    </dgm:pt>
    <dgm:pt modelId="{45CAEB0E-AA3B-43C7-B14F-78080ADE3622}" type="pres">
      <dgm:prSet presAssocID="{465EDC1E-AC2A-4549-9367-7D038805CBDA}" presName="Name0" presStyleCnt="0">
        <dgm:presLayoutVars>
          <dgm:dir/>
          <dgm:resizeHandles val="exact"/>
        </dgm:presLayoutVars>
      </dgm:prSet>
      <dgm:spPr/>
    </dgm:pt>
    <dgm:pt modelId="{87982FC1-BC47-48B9-BB12-9D67A8420F2B}" type="pres">
      <dgm:prSet presAssocID="{6D763702-6E2B-4ACE-8198-A5193806A0F2}" presName="node" presStyleLbl="node1" presStyleIdx="0" presStyleCnt="2">
        <dgm:presLayoutVars>
          <dgm:bulletEnabled val="1"/>
        </dgm:presLayoutVars>
      </dgm:prSet>
      <dgm:spPr/>
    </dgm:pt>
    <dgm:pt modelId="{413A5E37-C930-4B05-8CC2-68B495178BA7}" type="pres">
      <dgm:prSet presAssocID="{F81C4EB7-02BA-4C5C-9207-23744FA776A7}" presName="sibTrans" presStyleLbl="sibTrans2D1" presStyleIdx="0" presStyleCnt="1"/>
      <dgm:spPr/>
    </dgm:pt>
    <dgm:pt modelId="{9414BB75-936C-49CF-9D8C-DE0B7F51413E}" type="pres">
      <dgm:prSet presAssocID="{F81C4EB7-02BA-4C5C-9207-23744FA776A7}" presName="connectorText" presStyleLbl="sibTrans2D1" presStyleIdx="0" presStyleCnt="1"/>
      <dgm:spPr/>
    </dgm:pt>
    <dgm:pt modelId="{54435FE8-CBD2-40F2-852D-F8804FC4471A}" type="pres">
      <dgm:prSet presAssocID="{F2CC77F9-2200-4CFF-A5F2-3A2A53D73813}" presName="node" presStyleLbl="node1" presStyleIdx="1" presStyleCnt="2">
        <dgm:presLayoutVars>
          <dgm:bulletEnabled val="1"/>
        </dgm:presLayoutVars>
      </dgm:prSet>
      <dgm:spPr/>
    </dgm:pt>
  </dgm:ptLst>
  <dgm:cxnLst>
    <dgm:cxn modelId="{69E40196-B37F-4DEA-81A6-9FAA17D26438}" type="presOf" srcId="{F2CC77F9-2200-4CFF-A5F2-3A2A53D73813}" destId="{54435FE8-CBD2-40F2-852D-F8804FC4471A}" srcOrd="0" destOrd="0" presId="urn:microsoft.com/office/officeart/2005/8/layout/process1"/>
    <dgm:cxn modelId="{9FD0D821-D62F-4B93-A130-575A155199F1}" srcId="{465EDC1E-AC2A-4549-9367-7D038805CBDA}" destId="{F2CC77F9-2200-4CFF-A5F2-3A2A53D73813}" srcOrd="1" destOrd="0" parTransId="{73749D44-4297-431D-A8A1-E7E5C2FB7AB4}" sibTransId="{B7A86D05-ADDC-42BA-9761-746EFBDC3537}"/>
    <dgm:cxn modelId="{888A44CF-6970-4BBB-B507-3A18154A39B6}" type="presOf" srcId="{F81C4EB7-02BA-4C5C-9207-23744FA776A7}" destId="{413A5E37-C930-4B05-8CC2-68B495178BA7}" srcOrd="0" destOrd="0" presId="urn:microsoft.com/office/officeart/2005/8/layout/process1"/>
    <dgm:cxn modelId="{BD394FED-2F2F-4747-99A0-6A0799FE2EA0}" type="presOf" srcId="{6D763702-6E2B-4ACE-8198-A5193806A0F2}" destId="{87982FC1-BC47-48B9-BB12-9D67A8420F2B}" srcOrd="0" destOrd="0" presId="urn:microsoft.com/office/officeart/2005/8/layout/process1"/>
    <dgm:cxn modelId="{9ABE8B61-DABD-40F8-A1D4-66F954B5A3FB}" srcId="{465EDC1E-AC2A-4549-9367-7D038805CBDA}" destId="{6D763702-6E2B-4ACE-8198-A5193806A0F2}" srcOrd="0" destOrd="0" parTransId="{97BFB265-5843-4857-8002-6923343D6A9B}" sibTransId="{F81C4EB7-02BA-4C5C-9207-23744FA776A7}"/>
    <dgm:cxn modelId="{29437797-4048-488C-BDC8-9ACAA19FD9BB}" type="presOf" srcId="{465EDC1E-AC2A-4549-9367-7D038805CBDA}" destId="{45CAEB0E-AA3B-43C7-B14F-78080ADE3622}" srcOrd="0" destOrd="0" presId="urn:microsoft.com/office/officeart/2005/8/layout/process1"/>
    <dgm:cxn modelId="{81011C08-2286-41C6-B525-1DAC9A7FF6E8}" type="presOf" srcId="{F81C4EB7-02BA-4C5C-9207-23744FA776A7}" destId="{9414BB75-936C-49CF-9D8C-DE0B7F51413E}" srcOrd="1" destOrd="0" presId="urn:microsoft.com/office/officeart/2005/8/layout/process1"/>
    <dgm:cxn modelId="{29B0EE3C-4A2B-417E-9E7F-FBD192654934}" type="presParOf" srcId="{45CAEB0E-AA3B-43C7-B14F-78080ADE3622}" destId="{87982FC1-BC47-48B9-BB12-9D67A8420F2B}" srcOrd="0" destOrd="0" presId="urn:microsoft.com/office/officeart/2005/8/layout/process1"/>
    <dgm:cxn modelId="{AD032A8E-5E85-4E26-A3E8-46B054F6A6BC}" type="presParOf" srcId="{45CAEB0E-AA3B-43C7-B14F-78080ADE3622}" destId="{413A5E37-C930-4B05-8CC2-68B495178BA7}" srcOrd="1" destOrd="0" presId="urn:microsoft.com/office/officeart/2005/8/layout/process1"/>
    <dgm:cxn modelId="{CCFA943E-01E0-48F0-8845-A8D9197182BB}" type="presParOf" srcId="{413A5E37-C930-4B05-8CC2-68B495178BA7}" destId="{9414BB75-936C-49CF-9D8C-DE0B7F51413E}" srcOrd="0" destOrd="0" presId="urn:microsoft.com/office/officeart/2005/8/layout/process1"/>
    <dgm:cxn modelId="{CEC98115-B622-4FFE-9941-1039A7708E01}" type="presParOf" srcId="{45CAEB0E-AA3B-43C7-B14F-78080ADE3622}" destId="{54435FE8-CBD2-40F2-852D-F8804FC4471A}"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72D7C3E-C93C-4B00-BF1D-E5A016EF68F6}"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C573FFAE-BF22-47A9-9253-6B7D08E20838}">
      <dgm:prSet/>
      <dgm:spPr/>
      <dgm:t>
        <a:bodyPr/>
        <a:lstStyle/>
        <a:p>
          <a:pPr rtl="0"/>
          <a:r>
            <a:rPr lang="en-US" b="1" dirty="0" smtClean="0"/>
            <a:t>ROLES MIDWIVES</a:t>
          </a:r>
          <a:endParaRPr lang="en-US" dirty="0"/>
        </a:p>
      </dgm:t>
    </dgm:pt>
    <dgm:pt modelId="{2C5A2E15-F86F-488F-A178-A66D35E5F833}" type="parTrans" cxnId="{06BCE6A6-9DDC-43F1-9232-92186BBF445E}">
      <dgm:prSet/>
      <dgm:spPr/>
      <dgm:t>
        <a:bodyPr/>
        <a:lstStyle/>
        <a:p>
          <a:endParaRPr lang="en-US"/>
        </a:p>
      </dgm:t>
    </dgm:pt>
    <dgm:pt modelId="{926582B4-098D-43DE-912A-F55782354084}" type="sibTrans" cxnId="{06BCE6A6-9DDC-43F1-9232-92186BBF445E}">
      <dgm:prSet/>
      <dgm:spPr/>
      <dgm:t>
        <a:bodyPr/>
        <a:lstStyle/>
        <a:p>
          <a:endParaRPr lang="en-US"/>
        </a:p>
      </dgm:t>
    </dgm:pt>
    <dgm:pt modelId="{C4D49612-3505-4DB0-AEE2-AEF483FEE31D}" type="pres">
      <dgm:prSet presAssocID="{372D7C3E-C93C-4B00-BF1D-E5A016EF68F6}" presName="CompostProcess" presStyleCnt="0">
        <dgm:presLayoutVars>
          <dgm:dir/>
          <dgm:resizeHandles val="exact"/>
        </dgm:presLayoutVars>
      </dgm:prSet>
      <dgm:spPr/>
    </dgm:pt>
    <dgm:pt modelId="{4DED081F-6A73-4B62-A181-138CE03E6B89}" type="pres">
      <dgm:prSet presAssocID="{372D7C3E-C93C-4B00-BF1D-E5A016EF68F6}" presName="arrow" presStyleLbl="bgShp" presStyleIdx="0" presStyleCnt="1"/>
      <dgm:spPr/>
    </dgm:pt>
    <dgm:pt modelId="{8AF87582-0D91-41F8-BF69-ED2D2914C2C5}" type="pres">
      <dgm:prSet presAssocID="{372D7C3E-C93C-4B00-BF1D-E5A016EF68F6}" presName="linearProcess" presStyleCnt="0"/>
      <dgm:spPr/>
    </dgm:pt>
    <dgm:pt modelId="{799A4BFA-CA06-46A8-B1EC-ED78B27A748A}" type="pres">
      <dgm:prSet presAssocID="{C573FFAE-BF22-47A9-9253-6B7D08E20838}" presName="textNode" presStyleLbl="node1" presStyleIdx="0" presStyleCnt="1">
        <dgm:presLayoutVars>
          <dgm:bulletEnabled val="1"/>
        </dgm:presLayoutVars>
      </dgm:prSet>
      <dgm:spPr/>
    </dgm:pt>
  </dgm:ptLst>
  <dgm:cxnLst>
    <dgm:cxn modelId="{0FE6B9D0-0F8A-40EF-9D4D-B82740E695F9}" type="presOf" srcId="{C573FFAE-BF22-47A9-9253-6B7D08E20838}" destId="{799A4BFA-CA06-46A8-B1EC-ED78B27A748A}" srcOrd="0" destOrd="0" presId="urn:microsoft.com/office/officeart/2005/8/layout/hProcess9"/>
    <dgm:cxn modelId="{06BCE6A6-9DDC-43F1-9232-92186BBF445E}" srcId="{372D7C3E-C93C-4B00-BF1D-E5A016EF68F6}" destId="{C573FFAE-BF22-47A9-9253-6B7D08E20838}" srcOrd="0" destOrd="0" parTransId="{2C5A2E15-F86F-488F-A178-A66D35E5F833}" sibTransId="{926582B4-098D-43DE-912A-F55782354084}"/>
    <dgm:cxn modelId="{EB04F0E0-76CB-4E89-A573-85D961082727}" type="presOf" srcId="{372D7C3E-C93C-4B00-BF1D-E5A016EF68F6}" destId="{C4D49612-3505-4DB0-AEE2-AEF483FEE31D}" srcOrd="0" destOrd="0" presId="urn:microsoft.com/office/officeart/2005/8/layout/hProcess9"/>
    <dgm:cxn modelId="{0968BF42-7F27-47E4-8325-249C0882262C}" type="presParOf" srcId="{C4D49612-3505-4DB0-AEE2-AEF483FEE31D}" destId="{4DED081F-6A73-4B62-A181-138CE03E6B89}" srcOrd="0" destOrd="0" presId="urn:microsoft.com/office/officeart/2005/8/layout/hProcess9"/>
    <dgm:cxn modelId="{721B275C-F1D0-4502-93F2-491E88175AAB}" type="presParOf" srcId="{C4D49612-3505-4DB0-AEE2-AEF483FEE31D}" destId="{8AF87582-0D91-41F8-BF69-ED2D2914C2C5}" srcOrd="1" destOrd="0" presId="urn:microsoft.com/office/officeart/2005/8/layout/hProcess9"/>
    <dgm:cxn modelId="{E5C47C5D-03B9-4811-9BE9-8803E7B25B70}" type="presParOf" srcId="{8AF87582-0D91-41F8-BF69-ED2D2914C2C5}" destId="{799A4BFA-CA06-46A8-B1EC-ED78B27A748A}"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D19F5DD-DC56-406B-B30F-9E7D13730EEA}" type="doc">
      <dgm:prSet loTypeId="urn:microsoft.com/office/officeart/2005/8/layout/target1" loCatId="relationship" qsTypeId="urn:microsoft.com/office/officeart/2005/8/quickstyle/3d1" qsCatId="3D" csTypeId="urn:microsoft.com/office/officeart/2005/8/colors/accent1_2" csCatId="accent1" phldr="1"/>
      <dgm:spPr/>
      <dgm:t>
        <a:bodyPr/>
        <a:lstStyle/>
        <a:p>
          <a:endParaRPr lang="en-US"/>
        </a:p>
      </dgm:t>
    </dgm:pt>
    <dgm:pt modelId="{69B1B363-128C-4CF9-8D69-C9377172D9FC}">
      <dgm:prSet custT="1"/>
      <dgm:spPr/>
      <dgm:t>
        <a:bodyPr/>
        <a:lstStyle/>
        <a:p>
          <a:pPr rtl="0"/>
          <a:r>
            <a:rPr lang="en-US" sz="1600" b="1" dirty="0" smtClean="0"/>
            <a:t>Care giver</a:t>
          </a:r>
          <a:endParaRPr lang="en-US" sz="1600" dirty="0"/>
        </a:p>
      </dgm:t>
    </dgm:pt>
    <dgm:pt modelId="{B97E450B-7A7C-407A-86C5-7A8B257894E7}" type="parTrans" cxnId="{E29D947D-A14F-4363-8FC8-6CA958890763}">
      <dgm:prSet/>
      <dgm:spPr/>
      <dgm:t>
        <a:bodyPr/>
        <a:lstStyle/>
        <a:p>
          <a:endParaRPr lang="en-US"/>
        </a:p>
      </dgm:t>
    </dgm:pt>
    <dgm:pt modelId="{B4101B8F-D9FE-4B3B-AD85-F645B1D66A79}" type="sibTrans" cxnId="{E29D947D-A14F-4363-8FC8-6CA958890763}">
      <dgm:prSet/>
      <dgm:spPr/>
      <dgm:t>
        <a:bodyPr/>
        <a:lstStyle/>
        <a:p>
          <a:endParaRPr lang="en-US"/>
        </a:p>
      </dgm:t>
    </dgm:pt>
    <dgm:pt modelId="{D0B42E24-E992-4F01-9210-64FAC0B50CFD}">
      <dgm:prSet custT="1"/>
      <dgm:spPr/>
      <dgm:t>
        <a:bodyPr/>
        <a:lstStyle/>
        <a:p>
          <a:pPr rtl="0"/>
          <a:r>
            <a:rPr lang="en-US" sz="1400" b="1" dirty="0" smtClean="0"/>
            <a:t>Coordinator</a:t>
          </a:r>
          <a:endParaRPr lang="en-US" sz="1400" dirty="0"/>
        </a:p>
      </dgm:t>
    </dgm:pt>
    <dgm:pt modelId="{96CBF26C-399E-479D-A09C-12CA02EAEB1C}" type="parTrans" cxnId="{1F2AB4DD-7E95-4DF7-98C2-02CEC77BCFFB}">
      <dgm:prSet/>
      <dgm:spPr/>
      <dgm:t>
        <a:bodyPr/>
        <a:lstStyle/>
        <a:p>
          <a:endParaRPr lang="en-US"/>
        </a:p>
      </dgm:t>
    </dgm:pt>
    <dgm:pt modelId="{6A7E41E4-92B1-446F-B960-66436E9D9D21}" type="sibTrans" cxnId="{1F2AB4DD-7E95-4DF7-98C2-02CEC77BCFFB}">
      <dgm:prSet/>
      <dgm:spPr/>
      <dgm:t>
        <a:bodyPr/>
        <a:lstStyle/>
        <a:p>
          <a:endParaRPr lang="en-US"/>
        </a:p>
      </dgm:t>
    </dgm:pt>
    <dgm:pt modelId="{899708D3-068A-4E22-8747-300C0949A3CF}">
      <dgm:prSet custT="1"/>
      <dgm:spPr/>
      <dgm:t>
        <a:bodyPr/>
        <a:lstStyle/>
        <a:p>
          <a:pPr rtl="0"/>
          <a:r>
            <a:rPr lang="en-US" sz="1600" b="1" dirty="0" smtClean="0"/>
            <a:t>Leader</a:t>
          </a:r>
          <a:endParaRPr lang="en-US" sz="1600" dirty="0"/>
        </a:p>
      </dgm:t>
    </dgm:pt>
    <dgm:pt modelId="{AA5E256E-CDAC-45B3-8E34-11BEC706CCCC}" type="parTrans" cxnId="{9F724ECB-001D-4D1A-90E8-2E2A2E7CF537}">
      <dgm:prSet/>
      <dgm:spPr/>
      <dgm:t>
        <a:bodyPr/>
        <a:lstStyle/>
        <a:p>
          <a:endParaRPr lang="en-US"/>
        </a:p>
      </dgm:t>
    </dgm:pt>
    <dgm:pt modelId="{8683DB81-8CEF-4A18-8FD8-DEAEAD457F91}" type="sibTrans" cxnId="{9F724ECB-001D-4D1A-90E8-2E2A2E7CF537}">
      <dgm:prSet/>
      <dgm:spPr/>
      <dgm:t>
        <a:bodyPr/>
        <a:lstStyle/>
        <a:p>
          <a:endParaRPr lang="en-US"/>
        </a:p>
      </dgm:t>
    </dgm:pt>
    <dgm:pt modelId="{9DBDC2D6-E981-4FB5-96B9-F2E900B80724}">
      <dgm:prSet custT="1"/>
      <dgm:spPr/>
      <dgm:t>
        <a:bodyPr/>
        <a:lstStyle/>
        <a:p>
          <a:pPr rtl="0"/>
          <a:r>
            <a:rPr lang="en-US" sz="1600" b="1" dirty="0" smtClean="0"/>
            <a:t>Communicator</a:t>
          </a:r>
          <a:endParaRPr lang="en-US" sz="1600" dirty="0"/>
        </a:p>
      </dgm:t>
    </dgm:pt>
    <dgm:pt modelId="{1562AD5B-B13E-4C1B-A75A-F88772FA3EE3}" type="parTrans" cxnId="{467F12E6-24F7-493F-B869-27376BB5DDFB}">
      <dgm:prSet/>
      <dgm:spPr/>
      <dgm:t>
        <a:bodyPr/>
        <a:lstStyle/>
        <a:p>
          <a:endParaRPr lang="en-US"/>
        </a:p>
      </dgm:t>
    </dgm:pt>
    <dgm:pt modelId="{4C984235-591A-4D85-A984-D997D983DC1B}" type="sibTrans" cxnId="{467F12E6-24F7-493F-B869-27376BB5DDFB}">
      <dgm:prSet/>
      <dgm:spPr/>
      <dgm:t>
        <a:bodyPr/>
        <a:lstStyle/>
        <a:p>
          <a:endParaRPr lang="en-US"/>
        </a:p>
      </dgm:t>
    </dgm:pt>
    <dgm:pt modelId="{65E9EC83-9139-4A5D-AA18-560504873509}">
      <dgm:prSet custT="1"/>
      <dgm:spPr/>
      <dgm:t>
        <a:bodyPr/>
        <a:lstStyle/>
        <a:p>
          <a:pPr rtl="0"/>
          <a:r>
            <a:rPr lang="en-US" sz="1800" b="1" dirty="0" smtClean="0"/>
            <a:t>Manager</a:t>
          </a:r>
          <a:endParaRPr lang="en-US" sz="1800" b="1" dirty="0"/>
        </a:p>
      </dgm:t>
    </dgm:pt>
    <dgm:pt modelId="{C3302CDB-08B5-47C1-B7CA-0D84C2E2CA3E}" type="parTrans" cxnId="{6A07BA49-7BEA-4AA5-AE61-031B67271314}">
      <dgm:prSet/>
      <dgm:spPr/>
      <dgm:t>
        <a:bodyPr/>
        <a:lstStyle/>
        <a:p>
          <a:endParaRPr lang="en-US"/>
        </a:p>
      </dgm:t>
    </dgm:pt>
    <dgm:pt modelId="{F37D8FA7-304B-421D-B54E-DBE21A44EF9D}" type="sibTrans" cxnId="{6A07BA49-7BEA-4AA5-AE61-031B67271314}">
      <dgm:prSet/>
      <dgm:spPr/>
      <dgm:t>
        <a:bodyPr/>
        <a:lstStyle/>
        <a:p>
          <a:endParaRPr lang="en-US"/>
        </a:p>
      </dgm:t>
    </dgm:pt>
    <dgm:pt modelId="{60BFD206-8CC5-48C9-BAC0-F80197B19E38}">
      <dgm:prSet/>
      <dgm:spPr/>
    </dgm:pt>
    <dgm:pt modelId="{225BD662-718B-4615-A19C-2348FF996387}" type="parTrans" cxnId="{2EEF4016-C7AD-4D13-A4B3-08773CB47E5E}">
      <dgm:prSet/>
      <dgm:spPr/>
      <dgm:t>
        <a:bodyPr/>
        <a:lstStyle/>
        <a:p>
          <a:endParaRPr lang="en-US"/>
        </a:p>
      </dgm:t>
    </dgm:pt>
    <dgm:pt modelId="{28C0DE3C-7CAA-4B4A-B819-CDE4BA532034}" type="sibTrans" cxnId="{2EEF4016-C7AD-4D13-A4B3-08773CB47E5E}">
      <dgm:prSet/>
      <dgm:spPr/>
      <dgm:t>
        <a:bodyPr/>
        <a:lstStyle/>
        <a:p>
          <a:endParaRPr lang="en-US"/>
        </a:p>
      </dgm:t>
    </dgm:pt>
    <dgm:pt modelId="{47BBD528-5585-4F3F-8C6D-A14B81665814}">
      <dgm:prSet/>
      <dgm:spPr/>
    </dgm:pt>
    <dgm:pt modelId="{41F1223C-2585-47E1-B059-44B7BD753A9F}" type="parTrans" cxnId="{185B3B00-ADF8-44F2-B29D-1B42937D055B}">
      <dgm:prSet/>
      <dgm:spPr/>
      <dgm:t>
        <a:bodyPr/>
        <a:lstStyle/>
        <a:p>
          <a:endParaRPr lang="en-US"/>
        </a:p>
      </dgm:t>
    </dgm:pt>
    <dgm:pt modelId="{D5346A8D-CBA0-469D-95E0-1027BBC1D21E}" type="sibTrans" cxnId="{185B3B00-ADF8-44F2-B29D-1B42937D055B}">
      <dgm:prSet/>
      <dgm:spPr/>
      <dgm:t>
        <a:bodyPr/>
        <a:lstStyle/>
        <a:p>
          <a:endParaRPr lang="en-US"/>
        </a:p>
      </dgm:t>
    </dgm:pt>
    <dgm:pt modelId="{72403967-10AB-4769-87FF-1F18198DE9BB}">
      <dgm:prSet/>
      <dgm:spPr/>
    </dgm:pt>
    <dgm:pt modelId="{435E8E7B-A206-4CC9-9EF4-4B52F1EEECC4}" type="parTrans" cxnId="{AD98EFA4-FB72-41D3-96B7-D61DBDBE5492}">
      <dgm:prSet/>
      <dgm:spPr/>
      <dgm:t>
        <a:bodyPr/>
        <a:lstStyle/>
        <a:p>
          <a:endParaRPr lang="en-US"/>
        </a:p>
      </dgm:t>
    </dgm:pt>
    <dgm:pt modelId="{64219A54-01B2-4504-A7EA-4FCF3771755F}" type="sibTrans" cxnId="{AD98EFA4-FB72-41D3-96B7-D61DBDBE5492}">
      <dgm:prSet/>
      <dgm:spPr/>
      <dgm:t>
        <a:bodyPr/>
        <a:lstStyle/>
        <a:p>
          <a:endParaRPr lang="en-US"/>
        </a:p>
      </dgm:t>
    </dgm:pt>
    <dgm:pt modelId="{0923DB7A-A245-4590-8193-B1978C6C257E}">
      <dgm:prSet/>
      <dgm:spPr/>
    </dgm:pt>
    <dgm:pt modelId="{7BD89C81-FCB6-45E4-B1A0-633CAF076E8B}" type="parTrans" cxnId="{86FB8AE2-0DDB-45A1-B0A1-2AA16E18BCD8}">
      <dgm:prSet/>
      <dgm:spPr/>
      <dgm:t>
        <a:bodyPr/>
        <a:lstStyle/>
        <a:p>
          <a:endParaRPr lang="en-US"/>
        </a:p>
      </dgm:t>
    </dgm:pt>
    <dgm:pt modelId="{2106651A-8D57-4992-BDB8-A3D3735031A5}" type="sibTrans" cxnId="{86FB8AE2-0DDB-45A1-B0A1-2AA16E18BCD8}">
      <dgm:prSet/>
      <dgm:spPr/>
      <dgm:t>
        <a:bodyPr/>
        <a:lstStyle/>
        <a:p>
          <a:endParaRPr lang="en-US"/>
        </a:p>
      </dgm:t>
    </dgm:pt>
    <dgm:pt modelId="{6118C3AA-0ACB-4949-91A9-4B07BAFE0071}">
      <dgm:prSet/>
      <dgm:spPr/>
    </dgm:pt>
    <dgm:pt modelId="{A4A0E33F-C00F-4961-B8C8-C0C73894B230}" type="parTrans" cxnId="{F8634067-01B2-43CC-8B21-47EB0EE6980C}">
      <dgm:prSet/>
      <dgm:spPr/>
      <dgm:t>
        <a:bodyPr/>
        <a:lstStyle/>
        <a:p>
          <a:endParaRPr lang="en-US"/>
        </a:p>
      </dgm:t>
    </dgm:pt>
    <dgm:pt modelId="{1BEB73D1-0B3F-43AC-ACEA-CA47719661B0}" type="sibTrans" cxnId="{F8634067-01B2-43CC-8B21-47EB0EE6980C}">
      <dgm:prSet/>
      <dgm:spPr/>
      <dgm:t>
        <a:bodyPr/>
        <a:lstStyle/>
        <a:p>
          <a:endParaRPr lang="en-US"/>
        </a:p>
      </dgm:t>
    </dgm:pt>
    <dgm:pt modelId="{D123B407-AC24-4177-9949-18AFE80B6EDC}">
      <dgm:prSet/>
      <dgm:spPr/>
    </dgm:pt>
    <dgm:pt modelId="{C0BE3739-65C8-4765-A22B-58F0E002372E}" type="parTrans" cxnId="{2855B824-5B98-400F-86C2-00E0D69BC02C}">
      <dgm:prSet/>
      <dgm:spPr/>
      <dgm:t>
        <a:bodyPr/>
        <a:lstStyle/>
        <a:p>
          <a:endParaRPr lang="en-US"/>
        </a:p>
      </dgm:t>
    </dgm:pt>
    <dgm:pt modelId="{E7BD64AC-CF14-4A79-A026-876E914B49D9}" type="sibTrans" cxnId="{2855B824-5B98-400F-86C2-00E0D69BC02C}">
      <dgm:prSet/>
      <dgm:spPr/>
      <dgm:t>
        <a:bodyPr/>
        <a:lstStyle/>
        <a:p>
          <a:endParaRPr lang="en-US"/>
        </a:p>
      </dgm:t>
    </dgm:pt>
    <dgm:pt modelId="{095610FC-2185-4517-88CC-411E28A1619E}" type="pres">
      <dgm:prSet presAssocID="{3D19F5DD-DC56-406B-B30F-9E7D13730EEA}" presName="composite" presStyleCnt="0">
        <dgm:presLayoutVars>
          <dgm:chMax val="5"/>
          <dgm:dir/>
          <dgm:resizeHandles val="exact"/>
        </dgm:presLayoutVars>
      </dgm:prSet>
      <dgm:spPr/>
    </dgm:pt>
    <dgm:pt modelId="{728AE1A8-E969-4AF0-9611-33E9D20B2830}" type="pres">
      <dgm:prSet presAssocID="{69B1B363-128C-4CF9-8D69-C9377172D9FC}" presName="circle1" presStyleLbl="lnNode1" presStyleIdx="0" presStyleCnt="5"/>
      <dgm:spPr/>
    </dgm:pt>
    <dgm:pt modelId="{E4CFBFDB-DC34-4951-B3A5-3CF2DD4A6152}" type="pres">
      <dgm:prSet presAssocID="{69B1B363-128C-4CF9-8D69-C9377172D9FC}" presName="text1" presStyleLbl="revTx" presStyleIdx="0" presStyleCnt="5" custScaleY="147126">
        <dgm:presLayoutVars>
          <dgm:bulletEnabled val="1"/>
        </dgm:presLayoutVars>
      </dgm:prSet>
      <dgm:spPr/>
    </dgm:pt>
    <dgm:pt modelId="{1AE1E071-B8C5-40C9-99D1-536784962BEF}" type="pres">
      <dgm:prSet presAssocID="{69B1B363-128C-4CF9-8D69-C9377172D9FC}" presName="line1" presStyleLbl="callout" presStyleIdx="0" presStyleCnt="10"/>
      <dgm:spPr/>
    </dgm:pt>
    <dgm:pt modelId="{2B0B0462-6743-4921-B87A-5B3D07512796}" type="pres">
      <dgm:prSet presAssocID="{69B1B363-128C-4CF9-8D69-C9377172D9FC}" presName="d1" presStyleLbl="callout" presStyleIdx="1" presStyleCnt="10"/>
      <dgm:spPr/>
    </dgm:pt>
    <dgm:pt modelId="{DA9F3F49-D7D0-490F-A75C-C3CCFDA5F20B}" type="pres">
      <dgm:prSet presAssocID="{D0B42E24-E992-4F01-9210-64FAC0B50CFD}" presName="circle2" presStyleLbl="lnNode1" presStyleIdx="1" presStyleCnt="5"/>
      <dgm:spPr/>
    </dgm:pt>
    <dgm:pt modelId="{F701EA4B-8086-4C4F-96EF-6EBD9C11745D}" type="pres">
      <dgm:prSet presAssocID="{D0B42E24-E992-4F01-9210-64FAC0B50CFD}" presName="text2" presStyleLbl="revTx" presStyleIdx="1" presStyleCnt="5" custScaleY="136543">
        <dgm:presLayoutVars>
          <dgm:bulletEnabled val="1"/>
        </dgm:presLayoutVars>
      </dgm:prSet>
      <dgm:spPr/>
    </dgm:pt>
    <dgm:pt modelId="{4A49B69B-45A2-4D43-84A9-F671AEF49C5E}" type="pres">
      <dgm:prSet presAssocID="{D0B42E24-E992-4F01-9210-64FAC0B50CFD}" presName="line2" presStyleLbl="callout" presStyleIdx="2" presStyleCnt="10"/>
      <dgm:spPr/>
    </dgm:pt>
    <dgm:pt modelId="{63C42E0B-2FC0-4317-9032-C396A0135D33}" type="pres">
      <dgm:prSet presAssocID="{D0B42E24-E992-4F01-9210-64FAC0B50CFD}" presName="d2" presStyleLbl="callout" presStyleIdx="3" presStyleCnt="10"/>
      <dgm:spPr/>
    </dgm:pt>
    <dgm:pt modelId="{2502E397-7AFE-4ADA-A4C0-A82FAA74FC46}" type="pres">
      <dgm:prSet presAssocID="{899708D3-068A-4E22-8747-300C0949A3CF}" presName="circle3" presStyleLbl="lnNode1" presStyleIdx="2" presStyleCnt="5"/>
      <dgm:spPr/>
    </dgm:pt>
    <dgm:pt modelId="{CFADC804-63DB-4C3A-83B5-4DE98C87246D}" type="pres">
      <dgm:prSet presAssocID="{899708D3-068A-4E22-8747-300C0949A3CF}" presName="text3" presStyleLbl="revTx" presStyleIdx="2" presStyleCnt="5">
        <dgm:presLayoutVars>
          <dgm:bulletEnabled val="1"/>
        </dgm:presLayoutVars>
      </dgm:prSet>
      <dgm:spPr/>
    </dgm:pt>
    <dgm:pt modelId="{8E5A617E-F0F4-45DF-AF61-2413526D0FA6}" type="pres">
      <dgm:prSet presAssocID="{899708D3-068A-4E22-8747-300C0949A3CF}" presName="line3" presStyleLbl="callout" presStyleIdx="4" presStyleCnt="10"/>
      <dgm:spPr/>
    </dgm:pt>
    <dgm:pt modelId="{8BB8A0F3-5E6B-4835-BEF9-F4C863B336D4}" type="pres">
      <dgm:prSet presAssocID="{899708D3-068A-4E22-8747-300C0949A3CF}" presName="d3" presStyleLbl="callout" presStyleIdx="5" presStyleCnt="10"/>
      <dgm:spPr/>
    </dgm:pt>
    <dgm:pt modelId="{FCD0A989-D69A-4B78-A17E-5605C707D3B2}" type="pres">
      <dgm:prSet presAssocID="{9DBDC2D6-E981-4FB5-96B9-F2E900B80724}" presName="circle4" presStyleLbl="lnNode1" presStyleIdx="3" presStyleCnt="5"/>
      <dgm:spPr/>
    </dgm:pt>
    <dgm:pt modelId="{CD075B37-288B-4CE4-8C54-98133CF178CD}" type="pres">
      <dgm:prSet presAssocID="{9DBDC2D6-E981-4FB5-96B9-F2E900B80724}" presName="text4" presStyleLbl="revTx" presStyleIdx="3" presStyleCnt="5" custScaleX="133369">
        <dgm:presLayoutVars>
          <dgm:bulletEnabled val="1"/>
        </dgm:presLayoutVars>
      </dgm:prSet>
      <dgm:spPr/>
    </dgm:pt>
    <dgm:pt modelId="{FD43A473-57FD-4878-8D3D-68E9767F37CA}" type="pres">
      <dgm:prSet presAssocID="{9DBDC2D6-E981-4FB5-96B9-F2E900B80724}" presName="line4" presStyleLbl="callout" presStyleIdx="6" presStyleCnt="10"/>
      <dgm:spPr/>
    </dgm:pt>
    <dgm:pt modelId="{92CFFE12-44A7-4882-8BFB-34B703F6B0D4}" type="pres">
      <dgm:prSet presAssocID="{9DBDC2D6-E981-4FB5-96B9-F2E900B80724}" presName="d4" presStyleLbl="callout" presStyleIdx="7" presStyleCnt="10"/>
      <dgm:spPr/>
    </dgm:pt>
    <dgm:pt modelId="{A5408AAD-64B6-4C32-A2CD-BEE44197E05C}" type="pres">
      <dgm:prSet presAssocID="{65E9EC83-9139-4A5D-AA18-560504873509}" presName="circle5" presStyleLbl="lnNode1" presStyleIdx="4" presStyleCnt="5"/>
      <dgm:spPr/>
    </dgm:pt>
    <dgm:pt modelId="{D7347A1D-0F79-428D-B614-45C51513B089}" type="pres">
      <dgm:prSet presAssocID="{65E9EC83-9139-4A5D-AA18-560504873509}" presName="text5" presStyleLbl="revTx" presStyleIdx="4" presStyleCnt="5">
        <dgm:presLayoutVars>
          <dgm:bulletEnabled val="1"/>
        </dgm:presLayoutVars>
      </dgm:prSet>
      <dgm:spPr/>
    </dgm:pt>
    <dgm:pt modelId="{E62190E0-FE16-4ADF-8835-744BFB1E6152}" type="pres">
      <dgm:prSet presAssocID="{65E9EC83-9139-4A5D-AA18-560504873509}" presName="line5" presStyleLbl="callout" presStyleIdx="8" presStyleCnt="10"/>
      <dgm:spPr/>
    </dgm:pt>
    <dgm:pt modelId="{570525FF-8765-4EE5-A8F5-585B8D222151}" type="pres">
      <dgm:prSet presAssocID="{65E9EC83-9139-4A5D-AA18-560504873509}" presName="d5" presStyleLbl="callout" presStyleIdx="9" presStyleCnt="10"/>
      <dgm:spPr/>
    </dgm:pt>
  </dgm:ptLst>
  <dgm:cxnLst>
    <dgm:cxn modelId="{2EEF4016-C7AD-4D13-A4B3-08773CB47E5E}" srcId="{3D19F5DD-DC56-406B-B30F-9E7D13730EEA}" destId="{60BFD206-8CC5-48C9-BAC0-F80197B19E38}" srcOrd="5" destOrd="0" parTransId="{225BD662-718B-4615-A19C-2348FF996387}" sibTransId="{28C0DE3C-7CAA-4B4A-B819-CDE4BA532034}"/>
    <dgm:cxn modelId="{CD400A91-80B1-4151-9BD2-A07614754070}" type="presOf" srcId="{9DBDC2D6-E981-4FB5-96B9-F2E900B80724}" destId="{CD075B37-288B-4CE4-8C54-98133CF178CD}" srcOrd="0" destOrd="0" presId="urn:microsoft.com/office/officeart/2005/8/layout/target1"/>
    <dgm:cxn modelId="{2855B824-5B98-400F-86C2-00E0D69BC02C}" srcId="{3D19F5DD-DC56-406B-B30F-9E7D13730EEA}" destId="{D123B407-AC24-4177-9949-18AFE80B6EDC}" srcOrd="10" destOrd="0" parTransId="{C0BE3739-65C8-4765-A22B-58F0E002372E}" sibTransId="{E7BD64AC-CF14-4A79-A026-876E914B49D9}"/>
    <dgm:cxn modelId="{F8634067-01B2-43CC-8B21-47EB0EE6980C}" srcId="{3D19F5DD-DC56-406B-B30F-9E7D13730EEA}" destId="{6118C3AA-0ACB-4949-91A9-4B07BAFE0071}" srcOrd="9" destOrd="0" parTransId="{A4A0E33F-C00F-4961-B8C8-C0C73894B230}" sibTransId="{1BEB73D1-0B3F-43AC-ACEA-CA47719661B0}"/>
    <dgm:cxn modelId="{AD98EFA4-FB72-41D3-96B7-D61DBDBE5492}" srcId="{3D19F5DD-DC56-406B-B30F-9E7D13730EEA}" destId="{72403967-10AB-4769-87FF-1F18198DE9BB}" srcOrd="7" destOrd="0" parTransId="{435E8E7B-A206-4CC9-9EF4-4B52F1EEECC4}" sibTransId="{64219A54-01B2-4504-A7EA-4FCF3771755F}"/>
    <dgm:cxn modelId="{86FB8AE2-0DDB-45A1-B0A1-2AA16E18BCD8}" srcId="{3D19F5DD-DC56-406B-B30F-9E7D13730EEA}" destId="{0923DB7A-A245-4590-8193-B1978C6C257E}" srcOrd="8" destOrd="0" parTransId="{7BD89C81-FCB6-45E4-B1A0-633CAF076E8B}" sibTransId="{2106651A-8D57-4992-BDB8-A3D3735031A5}"/>
    <dgm:cxn modelId="{1F2AB4DD-7E95-4DF7-98C2-02CEC77BCFFB}" srcId="{3D19F5DD-DC56-406B-B30F-9E7D13730EEA}" destId="{D0B42E24-E992-4F01-9210-64FAC0B50CFD}" srcOrd="1" destOrd="0" parTransId="{96CBF26C-399E-479D-A09C-12CA02EAEB1C}" sibTransId="{6A7E41E4-92B1-446F-B960-66436E9D9D21}"/>
    <dgm:cxn modelId="{F4C11F30-918E-4D13-8E1D-42B219F85CFC}" type="presOf" srcId="{69B1B363-128C-4CF9-8D69-C9377172D9FC}" destId="{E4CFBFDB-DC34-4951-B3A5-3CF2DD4A6152}" srcOrd="0" destOrd="0" presId="urn:microsoft.com/office/officeart/2005/8/layout/target1"/>
    <dgm:cxn modelId="{6A07BA49-7BEA-4AA5-AE61-031B67271314}" srcId="{3D19F5DD-DC56-406B-B30F-9E7D13730EEA}" destId="{65E9EC83-9139-4A5D-AA18-560504873509}" srcOrd="4" destOrd="0" parTransId="{C3302CDB-08B5-47C1-B7CA-0D84C2E2CA3E}" sibTransId="{F37D8FA7-304B-421D-B54E-DBE21A44EF9D}"/>
    <dgm:cxn modelId="{467F12E6-24F7-493F-B869-27376BB5DDFB}" srcId="{3D19F5DD-DC56-406B-B30F-9E7D13730EEA}" destId="{9DBDC2D6-E981-4FB5-96B9-F2E900B80724}" srcOrd="3" destOrd="0" parTransId="{1562AD5B-B13E-4C1B-A75A-F88772FA3EE3}" sibTransId="{4C984235-591A-4D85-A984-D997D983DC1B}"/>
    <dgm:cxn modelId="{E29D947D-A14F-4363-8FC8-6CA958890763}" srcId="{3D19F5DD-DC56-406B-B30F-9E7D13730EEA}" destId="{69B1B363-128C-4CF9-8D69-C9377172D9FC}" srcOrd="0" destOrd="0" parTransId="{B97E450B-7A7C-407A-86C5-7A8B257894E7}" sibTransId="{B4101B8F-D9FE-4B3B-AD85-F645B1D66A79}"/>
    <dgm:cxn modelId="{9F724ECB-001D-4D1A-90E8-2E2A2E7CF537}" srcId="{3D19F5DD-DC56-406B-B30F-9E7D13730EEA}" destId="{899708D3-068A-4E22-8747-300C0949A3CF}" srcOrd="2" destOrd="0" parTransId="{AA5E256E-CDAC-45B3-8E34-11BEC706CCCC}" sibTransId="{8683DB81-8CEF-4A18-8FD8-DEAEAD457F91}"/>
    <dgm:cxn modelId="{D8F58E1F-6E4B-4DDB-995E-70037EECF9FF}" type="presOf" srcId="{65E9EC83-9139-4A5D-AA18-560504873509}" destId="{D7347A1D-0F79-428D-B614-45C51513B089}" srcOrd="0" destOrd="0" presId="urn:microsoft.com/office/officeart/2005/8/layout/target1"/>
    <dgm:cxn modelId="{6EB0DAD2-30A5-4017-B24D-C0FC089856D8}" type="presOf" srcId="{899708D3-068A-4E22-8747-300C0949A3CF}" destId="{CFADC804-63DB-4C3A-83B5-4DE98C87246D}" srcOrd="0" destOrd="0" presId="urn:microsoft.com/office/officeart/2005/8/layout/target1"/>
    <dgm:cxn modelId="{185B3B00-ADF8-44F2-B29D-1B42937D055B}" srcId="{3D19F5DD-DC56-406B-B30F-9E7D13730EEA}" destId="{47BBD528-5585-4F3F-8C6D-A14B81665814}" srcOrd="6" destOrd="0" parTransId="{41F1223C-2585-47E1-B059-44B7BD753A9F}" sibTransId="{D5346A8D-CBA0-469D-95E0-1027BBC1D21E}"/>
    <dgm:cxn modelId="{2B3D116D-2480-4673-B34A-290B61791513}" type="presOf" srcId="{3D19F5DD-DC56-406B-B30F-9E7D13730EEA}" destId="{095610FC-2185-4517-88CC-411E28A1619E}" srcOrd="0" destOrd="0" presId="urn:microsoft.com/office/officeart/2005/8/layout/target1"/>
    <dgm:cxn modelId="{BF61F519-CA5F-4867-85FE-6E5950F6FFD3}" type="presOf" srcId="{D0B42E24-E992-4F01-9210-64FAC0B50CFD}" destId="{F701EA4B-8086-4C4F-96EF-6EBD9C11745D}" srcOrd="0" destOrd="0" presId="urn:microsoft.com/office/officeart/2005/8/layout/target1"/>
    <dgm:cxn modelId="{23B58B80-B2B8-40D4-A259-BA76679F0039}" type="presParOf" srcId="{095610FC-2185-4517-88CC-411E28A1619E}" destId="{728AE1A8-E969-4AF0-9611-33E9D20B2830}" srcOrd="0" destOrd="0" presId="urn:microsoft.com/office/officeart/2005/8/layout/target1"/>
    <dgm:cxn modelId="{718472DE-D7CF-4717-83EC-3ACAA340CD06}" type="presParOf" srcId="{095610FC-2185-4517-88CC-411E28A1619E}" destId="{E4CFBFDB-DC34-4951-B3A5-3CF2DD4A6152}" srcOrd="1" destOrd="0" presId="urn:microsoft.com/office/officeart/2005/8/layout/target1"/>
    <dgm:cxn modelId="{12958CF9-A95C-4D4D-810B-36096A76240D}" type="presParOf" srcId="{095610FC-2185-4517-88CC-411E28A1619E}" destId="{1AE1E071-B8C5-40C9-99D1-536784962BEF}" srcOrd="2" destOrd="0" presId="urn:microsoft.com/office/officeart/2005/8/layout/target1"/>
    <dgm:cxn modelId="{AAF6DF3C-95F6-42EE-8D75-76A139E21B21}" type="presParOf" srcId="{095610FC-2185-4517-88CC-411E28A1619E}" destId="{2B0B0462-6743-4921-B87A-5B3D07512796}" srcOrd="3" destOrd="0" presId="urn:microsoft.com/office/officeart/2005/8/layout/target1"/>
    <dgm:cxn modelId="{087BC116-8FED-4B05-AF69-6B21022FD6C8}" type="presParOf" srcId="{095610FC-2185-4517-88CC-411E28A1619E}" destId="{DA9F3F49-D7D0-490F-A75C-C3CCFDA5F20B}" srcOrd="4" destOrd="0" presId="urn:microsoft.com/office/officeart/2005/8/layout/target1"/>
    <dgm:cxn modelId="{38AEBF24-91CE-4CA3-A011-4C384BB9B4FD}" type="presParOf" srcId="{095610FC-2185-4517-88CC-411E28A1619E}" destId="{F701EA4B-8086-4C4F-96EF-6EBD9C11745D}" srcOrd="5" destOrd="0" presId="urn:microsoft.com/office/officeart/2005/8/layout/target1"/>
    <dgm:cxn modelId="{44467E58-C0FD-4531-8819-F1CBDD5AAE2F}" type="presParOf" srcId="{095610FC-2185-4517-88CC-411E28A1619E}" destId="{4A49B69B-45A2-4D43-84A9-F671AEF49C5E}" srcOrd="6" destOrd="0" presId="urn:microsoft.com/office/officeart/2005/8/layout/target1"/>
    <dgm:cxn modelId="{0FBE2645-0CCA-497E-93A9-0D5B459FD095}" type="presParOf" srcId="{095610FC-2185-4517-88CC-411E28A1619E}" destId="{63C42E0B-2FC0-4317-9032-C396A0135D33}" srcOrd="7" destOrd="0" presId="urn:microsoft.com/office/officeart/2005/8/layout/target1"/>
    <dgm:cxn modelId="{2231BD9C-CB65-4095-A7ED-F046710CCF69}" type="presParOf" srcId="{095610FC-2185-4517-88CC-411E28A1619E}" destId="{2502E397-7AFE-4ADA-A4C0-A82FAA74FC46}" srcOrd="8" destOrd="0" presId="urn:microsoft.com/office/officeart/2005/8/layout/target1"/>
    <dgm:cxn modelId="{6864ED8B-F206-447B-A43A-90F8D48D6780}" type="presParOf" srcId="{095610FC-2185-4517-88CC-411E28A1619E}" destId="{CFADC804-63DB-4C3A-83B5-4DE98C87246D}" srcOrd="9" destOrd="0" presId="urn:microsoft.com/office/officeart/2005/8/layout/target1"/>
    <dgm:cxn modelId="{88452BD7-9883-41E3-8204-84DE06A86383}" type="presParOf" srcId="{095610FC-2185-4517-88CC-411E28A1619E}" destId="{8E5A617E-F0F4-45DF-AF61-2413526D0FA6}" srcOrd="10" destOrd="0" presId="urn:microsoft.com/office/officeart/2005/8/layout/target1"/>
    <dgm:cxn modelId="{0A48C922-98A7-4D2E-894F-1E5B5DE656C8}" type="presParOf" srcId="{095610FC-2185-4517-88CC-411E28A1619E}" destId="{8BB8A0F3-5E6B-4835-BEF9-F4C863B336D4}" srcOrd="11" destOrd="0" presId="urn:microsoft.com/office/officeart/2005/8/layout/target1"/>
    <dgm:cxn modelId="{5FD5E06C-5177-49F4-A6E7-FBAC93B46C80}" type="presParOf" srcId="{095610FC-2185-4517-88CC-411E28A1619E}" destId="{FCD0A989-D69A-4B78-A17E-5605C707D3B2}" srcOrd="12" destOrd="0" presId="urn:microsoft.com/office/officeart/2005/8/layout/target1"/>
    <dgm:cxn modelId="{3194DD73-CBBC-4E41-80AD-A38C75B9946D}" type="presParOf" srcId="{095610FC-2185-4517-88CC-411E28A1619E}" destId="{CD075B37-288B-4CE4-8C54-98133CF178CD}" srcOrd="13" destOrd="0" presId="urn:microsoft.com/office/officeart/2005/8/layout/target1"/>
    <dgm:cxn modelId="{A3E1C7B4-CC27-4EC6-8EEE-A17F32EE64B2}" type="presParOf" srcId="{095610FC-2185-4517-88CC-411E28A1619E}" destId="{FD43A473-57FD-4878-8D3D-68E9767F37CA}" srcOrd="14" destOrd="0" presId="urn:microsoft.com/office/officeart/2005/8/layout/target1"/>
    <dgm:cxn modelId="{3062099C-65C7-42F1-ABF7-A1797F379439}" type="presParOf" srcId="{095610FC-2185-4517-88CC-411E28A1619E}" destId="{92CFFE12-44A7-4882-8BFB-34B703F6B0D4}" srcOrd="15" destOrd="0" presId="urn:microsoft.com/office/officeart/2005/8/layout/target1"/>
    <dgm:cxn modelId="{CB595B6C-15A9-4FF5-A8D1-F39E306F1CCD}" type="presParOf" srcId="{095610FC-2185-4517-88CC-411E28A1619E}" destId="{A5408AAD-64B6-4C32-A2CD-BEE44197E05C}" srcOrd="16" destOrd="0" presId="urn:microsoft.com/office/officeart/2005/8/layout/target1"/>
    <dgm:cxn modelId="{64B971DA-F303-4079-A0AA-0B089AD79EC9}" type="presParOf" srcId="{095610FC-2185-4517-88CC-411E28A1619E}" destId="{D7347A1D-0F79-428D-B614-45C51513B089}" srcOrd="17" destOrd="0" presId="urn:microsoft.com/office/officeart/2005/8/layout/target1"/>
    <dgm:cxn modelId="{0E44A278-5EDF-4147-B0FB-EC888A267172}" type="presParOf" srcId="{095610FC-2185-4517-88CC-411E28A1619E}" destId="{E62190E0-FE16-4ADF-8835-744BFB1E6152}" srcOrd="18" destOrd="0" presId="urn:microsoft.com/office/officeart/2005/8/layout/target1"/>
    <dgm:cxn modelId="{8F05187E-8029-4B25-BA49-F6FA693ABC1D}" type="presParOf" srcId="{095610FC-2185-4517-88CC-411E28A1619E}" destId="{570525FF-8765-4EE5-A8F5-585B8D222151}" srcOrd="19" destOrd="0" presId="urn:microsoft.com/office/officeart/2005/8/layout/targe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86744F7-EA5E-4C31-993F-39C991237AB0}" type="doc">
      <dgm:prSet loTypeId="urn:microsoft.com/office/officeart/2005/8/layout/vList2" loCatId="list" qsTypeId="urn:microsoft.com/office/officeart/2005/8/quickstyle/3d1" qsCatId="3D" csTypeId="urn:microsoft.com/office/officeart/2005/8/colors/accent1_4" csCatId="accent1"/>
      <dgm:spPr/>
      <dgm:t>
        <a:bodyPr/>
        <a:lstStyle/>
        <a:p>
          <a:endParaRPr lang="en-US"/>
        </a:p>
      </dgm:t>
    </dgm:pt>
    <dgm:pt modelId="{5AD586F3-EAC9-448A-AADB-8750430E77D5}">
      <dgm:prSet/>
      <dgm:spPr/>
      <dgm:t>
        <a:bodyPr/>
        <a:lstStyle/>
        <a:p>
          <a:pPr rtl="0"/>
          <a:r>
            <a:rPr lang="en-US" b="1" dirty="0" smtClean="0"/>
            <a:t>ROLES MIDWIVES </a:t>
          </a:r>
          <a:r>
            <a:rPr lang="en-US" b="1" dirty="0" err="1" smtClean="0"/>
            <a:t>cont</a:t>
          </a:r>
          <a:r>
            <a:rPr lang="en-US" b="1" dirty="0" smtClean="0"/>
            <a:t>…..</a:t>
          </a:r>
          <a:r>
            <a:rPr lang="en-US" dirty="0" smtClean="0"/>
            <a:t/>
          </a:r>
          <a:br>
            <a:rPr lang="en-US" dirty="0" smtClean="0"/>
          </a:br>
          <a:endParaRPr lang="en-US" dirty="0"/>
        </a:p>
      </dgm:t>
    </dgm:pt>
    <dgm:pt modelId="{7079CF68-4A48-48C6-A28C-36E0137E0E85}" type="parTrans" cxnId="{390A8C6D-BCA2-422C-87C0-99AC0C2B180F}">
      <dgm:prSet/>
      <dgm:spPr/>
      <dgm:t>
        <a:bodyPr/>
        <a:lstStyle/>
        <a:p>
          <a:endParaRPr lang="en-US"/>
        </a:p>
      </dgm:t>
    </dgm:pt>
    <dgm:pt modelId="{A224D114-04B9-4C7C-BB11-E5DAF6B449FF}" type="sibTrans" cxnId="{390A8C6D-BCA2-422C-87C0-99AC0C2B180F}">
      <dgm:prSet/>
      <dgm:spPr/>
      <dgm:t>
        <a:bodyPr/>
        <a:lstStyle/>
        <a:p>
          <a:endParaRPr lang="en-US"/>
        </a:p>
      </dgm:t>
    </dgm:pt>
    <dgm:pt modelId="{8E9BB474-3ACE-479F-8F3F-436B180C47AB}" type="pres">
      <dgm:prSet presAssocID="{486744F7-EA5E-4C31-993F-39C991237AB0}" presName="linear" presStyleCnt="0">
        <dgm:presLayoutVars>
          <dgm:animLvl val="lvl"/>
          <dgm:resizeHandles val="exact"/>
        </dgm:presLayoutVars>
      </dgm:prSet>
      <dgm:spPr/>
    </dgm:pt>
    <dgm:pt modelId="{622658BC-DE8E-4573-93F5-E63A6DF308BB}" type="pres">
      <dgm:prSet presAssocID="{5AD586F3-EAC9-448A-AADB-8750430E77D5}" presName="parentText" presStyleLbl="node1" presStyleIdx="0" presStyleCnt="1">
        <dgm:presLayoutVars>
          <dgm:chMax val="0"/>
          <dgm:bulletEnabled val="1"/>
        </dgm:presLayoutVars>
      </dgm:prSet>
      <dgm:spPr/>
    </dgm:pt>
  </dgm:ptLst>
  <dgm:cxnLst>
    <dgm:cxn modelId="{CF0CA213-C1B3-42E8-BC9C-B1275940B702}" type="presOf" srcId="{5AD586F3-EAC9-448A-AADB-8750430E77D5}" destId="{622658BC-DE8E-4573-93F5-E63A6DF308BB}" srcOrd="0" destOrd="0" presId="urn:microsoft.com/office/officeart/2005/8/layout/vList2"/>
    <dgm:cxn modelId="{390A8C6D-BCA2-422C-87C0-99AC0C2B180F}" srcId="{486744F7-EA5E-4C31-993F-39C991237AB0}" destId="{5AD586F3-EAC9-448A-AADB-8750430E77D5}" srcOrd="0" destOrd="0" parTransId="{7079CF68-4A48-48C6-A28C-36E0137E0E85}" sibTransId="{A224D114-04B9-4C7C-BB11-E5DAF6B449FF}"/>
    <dgm:cxn modelId="{D1384F21-74D6-422C-9783-8FB9A816885F}" type="presOf" srcId="{486744F7-EA5E-4C31-993F-39C991237AB0}" destId="{8E9BB474-3ACE-479F-8F3F-436B180C47AB}" srcOrd="0" destOrd="0" presId="urn:microsoft.com/office/officeart/2005/8/layout/vList2"/>
    <dgm:cxn modelId="{63B06B96-859B-4F67-8548-71EB5CAB802D}" type="presParOf" srcId="{8E9BB474-3ACE-479F-8F3F-436B180C47AB}" destId="{622658BC-DE8E-4573-93F5-E63A6DF308B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7C00951-3D89-4260-B034-DB2BB2B4ECF0}" type="doc">
      <dgm:prSet loTypeId="urn:microsoft.com/office/officeart/2005/8/layout/target1" loCatId="relationship" qsTypeId="urn:microsoft.com/office/officeart/2005/8/quickstyle/3d1" qsCatId="3D" csTypeId="urn:microsoft.com/office/officeart/2005/8/colors/accent1_2" csCatId="accent1" phldr="1"/>
      <dgm:spPr/>
      <dgm:t>
        <a:bodyPr/>
        <a:lstStyle/>
        <a:p>
          <a:endParaRPr lang="en-US"/>
        </a:p>
      </dgm:t>
    </dgm:pt>
    <dgm:pt modelId="{343C04EC-6E80-44E6-B185-171751988022}">
      <dgm:prSet custT="1"/>
      <dgm:spPr/>
      <dgm:t>
        <a:bodyPr/>
        <a:lstStyle/>
        <a:p>
          <a:pPr rtl="0"/>
          <a:r>
            <a:rPr lang="en-US" sz="1600" b="1" dirty="0" smtClean="0"/>
            <a:t>Educator</a:t>
          </a:r>
          <a:endParaRPr lang="en-US" sz="1600" dirty="0"/>
        </a:p>
      </dgm:t>
    </dgm:pt>
    <dgm:pt modelId="{6F1A2A0C-9263-4917-A23A-6984B0CE798E}" type="parTrans" cxnId="{032DA4A9-55D2-4753-B034-5F57090CB73D}">
      <dgm:prSet/>
      <dgm:spPr/>
      <dgm:t>
        <a:bodyPr/>
        <a:lstStyle/>
        <a:p>
          <a:endParaRPr lang="en-US"/>
        </a:p>
      </dgm:t>
    </dgm:pt>
    <dgm:pt modelId="{E1470D40-C765-4ABF-986D-843D2D867249}" type="sibTrans" cxnId="{032DA4A9-55D2-4753-B034-5F57090CB73D}">
      <dgm:prSet/>
      <dgm:spPr/>
      <dgm:t>
        <a:bodyPr/>
        <a:lstStyle/>
        <a:p>
          <a:endParaRPr lang="en-US"/>
        </a:p>
      </dgm:t>
    </dgm:pt>
    <dgm:pt modelId="{7DD0451C-5FA8-43B0-A5BA-6999D7616CA3}">
      <dgm:prSet custT="1"/>
      <dgm:spPr/>
      <dgm:t>
        <a:bodyPr/>
        <a:lstStyle/>
        <a:p>
          <a:pPr rtl="0"/>
          <a:r>
            <a:rPr lang="en-US" sz="1600" b="1" dirty="0" smtClean="0"/>
            <a:t>Counselor</a:t>
          </a:r>
          <a:endParaRPr lang="en-US" sz="1600" dirty="0"/>
        </a:p>
      </dgm:t>
    </dgm:pt>
    <dgm:pt modelId="{718A563F-2BB8-401E-9BDC-406DF0F652A2}" type="parTrans" cxnId="{1CA548F1-6FDB-423C-A2A6-AE38D073E0A0}">
      <dgm:prSet/>
      <dgm:spPr/>
      <dgm:t>
        <a:bodyPr/>
        <a:lstStyle/>
        <a:p>
          <a:endParaRPr lang="en-US"/>
        </a:p>
      </dgm:t>
    </dgm:pt>
    <dgm:pt modelId="{18D4F840-0265-4A6A-B6FF-7AB29C56CE5D}" type="sibTrans" cxnId="{1CA548F1-6FDB-423C-A2A6-AE38D073E0A0}">
      <dgm:prSet/>
      <dgm:spPr/>
      <dgm:t>
        <a:bodyPr/>
        <a:lstStyle/>
        <a:p>
          <a:endParaRPr lang="en-US"/>
        </a:p>
      </dgm:t>
    </dgm:pt>
    <dgm:pt modelId="{F9751EBB-6934-4351-96A3-C0C1FBA1BC8A}">
      <dgm:prSet custT="1"/>
      <dgm:spPr/>
      <dgm:t>
        <a:bodyPr/>
        <a:lstStyle/>
        <a:p>
          <a:pPr rtl="0"/>
          <a:r>
            <a:rPr lang="en-US" sz="1600" b="1" dirty="0" smtClean="0"/>
            <a:t>Family planner</a:t>
          </a:r>
          <a:endParaRPr lang="en-US" sz="1600" dirty="0"/>
        </a:p>
      </dgm:t>
    </dgm:pt>
    <dgm:pt modelId="{2BD97516-DF48-423D-8504-0096E2923356}" type="parTrans" cxnId="{C022D766-4572-465F-8CBB-9B80BD1B66BE}">
      <dgm:prSet/>
      <dgm:spPr/>
      <dgm:t>
        <a:bodyPr/>
        <a:lstStyle/>
        <a:p>
          <a:endParaRPr lang="en-US"/>
        </a:p>
      </dgm:t>
    </dgm:pt>
    <dgm:pt modelId="{81FE7810-E839-42CB-B330-902F0F796FAD}" type="sibTrans" cxnId="{C022D766-4572-465F-8CBB-9B80BD1B66BE}">
      <dgm:prSet/>
      <dgm:spPr/>
      <dgm:t>
        <a:bodyPr/>
        <a:lstStyle/>
        <a:p>
          <a:endParaRPr lang="en-US"/>
        </a:p>
      </dgm:t>
    </dgm:pt>
    <dgm:pt modelId="{49A2F504-3F5E-4638-8ACD-F21CBE0038F4}">
      <dgm:prSet custT="1"/>
      <dgm:spPr/>
      <dgm:t>
        <a:bodyPr/>
        <a:lstStyle/>
        <a:p>
          <a:pPr rtl="0"/>
          <a:r>
            <a:rPr lang="en-US" sz="1600" b="1" dirty="0" smtClean="0"/>
            <a:t>Adviser</a:t>
          </a:r>
          <a:endParaRPr lang="en-US" sz="1600" dirty="0"/>
        </a:p>
      </dgm:t>
    </dgm:pt>
    <dgm:pt modelId="{B76E2AB5-33E6-4A07-8399-6ABA08EBD872}" type="parTrans" cxnId="{C8B267C9-6585-4ACA-87B1-C86E1EEBE6CE}">
      <dgm:prSet/>
      <dgm:spPr/>
      <dgm:t>
        <a:bodyPr/>
        <a:lstStyle/>
        <a:p>
          <a:endParaRPr lang="en-US"/>
        </a:p>
      </dgm:t>
    </dgm:pt>
    <dgm:pt modelId="{656470DD-0B8A-4D4E-BF29-60B47C5A9841}" type="sibTrans" cxnId="{C8B267C9-6585-4ACA-87B1-C86E1EEBE6CE}">
      <dgm:prSet/>
      <dgm:spPr/>
      <dgm:t>
        <a:bodyPr/>
        <a:lstStyle/>
        <a:p>
          <a:endParaRPr lang="en-US"/>
        </a:p>
      </dgm:t>
    </dgm:pt>
    <dgm:pt modelId="{102E5B6F-1673-48C8-B213-9317842462D9}">
      <dgm:prSet custT="1"/>
      <dgm:spPr/>
      <dgm:t>
        <a:bodyPr/>
        <a:lstStyle/>
        <a:p>
          <a:pPr rtl="0"/>
          <a:r>
            <a:rPr lang="en-US" sz="1600" b="1" dirty="0" smtClean="0"/>
            <a:t>Record keeper</a:t>
          </a:r>
          <a:endParaRPr lang="en-US" sz="1600" dirty="0"/>
        </a:p>
      </dgm:t>
    </dgm:pt>
    <dgm:pt modelId="{22476694-8FC8-4B42-BFDC-AED843558F41}" type="parTrans" cxnId="{29686CA9-58FC-41E6-ABE8-A1555B401275}">
      <dgm:prSet/>
      <dgm:spPr/>
      <dgm:t>
        <a:bodyPr/>
        <a:lstStyle/>
        <a:p>
          <a:endParaRPr lang="en-US"/>
        </a:p>
      </dgm:t>
    </dgm:pt>
    <dgm:pt modelId="{B2CD990B-6CB7-4DFF-9673-6DD16633C19E}" type="sibTrans" cxnId="{29686CA9-58FC-41E6-ABE8-A1555B401275}">
      <dgm:prSet/>
      <dgm:spPr/>
      <dgm:t>
        <a:bodyPr/>
        <a:lstStyle/>
        <a:p>
          <a:endParaRPr lang="en-US"/>
        </a:p>
      </dgm:t>
    </dgm:pt>
    <dgm:pt modelId="{AC1DA7CC-4799-44C2-AE8D-3566A27FBDC2}">
      <dgm:prSet/>
      <dgm:spPr/>
    </dgm:pt>
    <dgm:pt modelId="{33B1D5E9-E487-4716-A6E3-5E63754A430A}" type="parTrans" cxnId="{0F06CD8B-DEA0-4247-AEDE-D60FFAED8A34}">
      <dgm:prSet/>
      <dgm:spPr/>
      <dgm:t>
        <a:bodyPr/>
        <a:lstStyle/>
        <a:p>
          <a:endParaRPr lang="en-US"/>
        </a:p>
      </dgm:t>
    </dgm:pt>
    <dgm:pt modelId="{9401409B-9CDF-44EE-B432-576058B0C9AF}" type="sibTrans" cxnId="{0F06CD8B-DEA0-4247-AEDE-D60FFAED8A34}">
      <dgm:prSet/>
      <dgm:spPr/>
      <dgm:t>
        <a:bodyPr/>
        <a:lstStyle/>
        <a:p>
          <a:endParaRPr lang="en-US"/>
        </a:p>
      </dgm:t>
    </dgm:pt>
    <dgm:pt modelId="{8E5B8A9C-5294-4A44-91FD-40AC40AF940F}" type="pres">
      <dgm:prSet presAssocID="{D7C00951-3D89-4260-B034-DB2BB2B4ECF0}" presName="composite" presStyleCnt="0">
        <dgm:presLayoutVars>
          <dgm:chMax val="5"/>
          <dgm:dir/>
          <dgm:resizeHandles val="exact"/>
        </dgm:presLayoutVars>
      </dgm:prSet>
      <dgm:spPr/>
    </dgm:pt>
    <dgm:pt modelId="{590C49FC-A2D7-4F0E-BDDB-B3B568B6B9EE}" type="pres">
      <dgm:prSet presAssocID="{343C04EC-6E80-44E6-B185-171751988022}" presName="circle1" presStyleLbl="lnNode1" presStyleIdx="0" presStyleCnt="5"/>
      <dgm:spPr/>
    </dgm:pt>
    <dgm:pt modelId="{883307A7-25A4-4CB0-A46D-DEF06CCB5885}" type="pres">
      <dgm:prSet presAssocID="{343C04EC-6E80-44E6-B185-171751988022}" presName="text1" presStyleLbl="revTx" presStyleIdx="0" presStyleCnt="5">
        <dgm:presLayoutVars>
          <dgm:bulletEnabled val="1"/>
        </dgm:presLayoutVars>
      </dgm:prSet>
      <dgm:spPr/>
    </dgm:pt>
    <dgm:pt modelId="{2BB710D0-FB4D-40CE-A400-D749CC38E75B}" type="pres">
      <dgm:prSet presAssocID="{343C04EC-6E80-44E6-B185-171751988022}" presName="line1" presStyleLbl="callout" presStyleIdx="0" presStyleCnt="10"/>
      <dgm:spPr/>
    </dgm:pt>
    <dgm:pt modelId="{FDE79C72-7CF9-41D6-B302-97D5BBCE5567}" type="pres">
      <dgm:prSet presAssocID="{343C04EC-6E80-44E6-B185-171751988022}" presName="d1" presStyleLbl="callout" presStyleIdx="1" presStyleCnt="10"/>
      <dgm:spPr/>
    </dgm:pt>
    <dgm:pt modelId="{6BB6107F-4A83-4815-9F09-57CA1AE16C7C}" type="pres">
      <dgm:prSet presAssocID="{7DD0451C-5FA8-43B0-A5BA-6999D7616CA3}" presName="circle2" presStyleLbl="lnNode1" presStyleIdx="1" presStyleCnt="5"/>
      <dgm:spPr/>
    </dgm:pt>
    <dgm:pt modelId="{B66AD965-8F18-4E5A-BE1A-600F85C7A908}" type="pres">
      <dgm:prSet presAssocID="{7DD0451C-5FA8-43B0-A5BA-6999D7616CA3}" presName="text2" presStyleLbl="revTx" presStyleIdx="1" presStyleCnt="5">
        <dgm:presLayoutVars>
          <dgm:bulletEnabled val="1"/>
        </dgm:presLayoutVars>
      </dgm:prSet>
      <dgm:spPr/>
    </dgm:pt>
    <dgm:pt modelId="{4F08D9C6-33FB-4327-8B30-3162EACB9012}" type="pres">
      <dgm:prSet presAssocID="{7DD0451C-5FA8-43B0-A5BA-6999D7616CA3}" presName="line2" presStyleLbl="callout" presStyleIdx="2" presStyleCnt="10"/>
      <dgm:spPr/>
    </dgm:pt>
    <dgm:pt modelId="{3AC32CE5-79D5-40FA-8FA2-400EB0A28654}" type="pres">
      <dgm:prSet presAssocID="{7DD0451C-5FA8-43B0-A5BA-6999D7616CA3}" presName="d2" presStyleLbl="callout" presStyleIdx="3" presStyleCnt="10"/>
      <dgm:spPr/>
    </dgm:pt>
    <dgm:pt modelId="{13F0C6B8-2084-4874-8EA2-447384E11236}" type="pres">
      <dgm:prSet presAssocID="{F9751EBB-6934-4351-96A3-C0C1FBA1BC8A}" presName="circle3" presStyleLbl="lnNode1" presStyleIdx="2" presStyleCnt="5"/>
      <dgm:spPr/>
    </dgm:pt>
    <dgm:pt modelId="{A03E6875-4CFB-44AB-BA16-32B91486F0EB}" type="pres">
      <dgm:prSet presAssocID="{F9751EBB-6934-4351-96A3-C0C1FBA1BC8A}" presName="text3" presStyleLbl="revTx" presStyleIdx="2" presStyleCnt="5" custScaleX="163872" custLinFactNeighborX="32420" custLinFactNeighborY="3401">
        <dgm:presLayoutVars>
          <dgm:bulletEnabled val="1"/>
        </dgm:presLayoutVars>
      </dgm:prSet>
      <dgm:spPr/>
    </dgm:pt>
    <dgm:pt modelId="{F8C90ED5-0479-476E-9823-0B98D6AF1E5C}" type="pres">
      <dgm:prSet presAssocID="{F9751EBB-6934-4351-96A3-C0C1FBA1BC8A}" presName="line3" presStyleLbl="callout" presStyleIdx="4" presStyleCnt="10"/>
      <dgm:spPr/>
    </dgm:pt>
    <dgm:pt modelId="{3AE9CA58-12F5-47B2-936D-F27F9AEF441C}" type="pres">
      <dgm:prSet presAssocID="{F9751EBB-6934-4351-96A3-C0C1FBA1BC8A}" presName="d3" presStyleLbl="callout" presStyleIdx="5" presStyleCnt="10"/>
      <dgm:spPr/>
    </dgm:pt>
    <dgm:pt modelId="{7EB7C408-9135-460B-AF47-DEA5A216F773}" type="pres">
      <dgm:prSet presAssocID="{49A2F504-3F5E-4638-8ACD-F21CBE0038F4}" presName="circle4" presStyleLbl="lnNode1" presStyleIdx="3" presStyleCnt="5"/>
      <dgm:spPr/>
    </dgm:pt>
    <dgm:pt modelId="{59C2093C-6CB3-4889-9D04-64C7A7C2F93F}" type="pres">
      <dgm:prSet presAssocID="{49A2F504-3F5E-4638-8ACD-F21CBE0038F4}" presName="text4" presStyleLbl="revTx" presStyleIdx="3" presStyleCnt="5">
        <dgm:presLayoutVars>
          <dgm:bulletEnabled val="1"/>
        </dgm:presLayoutVars>
      </dgm:prSet>
      <dgm:spPr/>
    </dgm:pt>
    <dgm:pt modelId="{E2115152-682B-4300-9F47-050FB8265961}" type="pres">
      <dgm:prSet presAssocID="{49A2F504-3F5E-4638-8ACD-F21CBE0038F4}" presName="line4" presStyleLbl="callout" presStyleIdx="6" presStyleCnt="10"/>
      <dgm:spPr/>
    </dgm:pt>
    <dgm:pt modelId="{C5FA896A-CA4C-4453-A2B9-90B872A9561A}" type="pres">
      <dgm:prSet presAssocID="{49A2F504-3F5E-4638-8ACD-F21CBE0038F4}" presName="d4" presStyleLbl="callout" presStyleIdx="7" presStyleCnt="10"/>
      <dgm:spPr/>
    </dgm:pt>
    <dgm:pt modelId="{F3160CC3-BE81-4EED-8EED-AC96574EA9F3}" type="pres">
      <dgm:prSet presAssocID="{102E5B6F-1673-48C8-B213-9317842462D9}" presName="circle5" presStyleLbl="lnNode1" presStyleIdx="4" presStyleCnt="5"/>
      <dgm:spPr/>
    </dgm:pt>
    <dgm:pt modelId="{32F4544E-98F5-4159-9AFB-38EA398FF92B}" type="pres">
      <dgm:prSet presAssocID="{102E5B6F-1673-48C8-B213-9317842462D9}" presName="text5" presStyleLbl="revTx" presStyleIdx="4" presStyleCnt="5" custScaleX="142975" custLinFactNeighborX="25216" custLinFactNeighborY="3401">
        <dgm:presLayoutVars>
          <dgm:bulletEnabled val="1"/>
        </dgm:presLayoutVars>
      </dgm:prSet>
      <dgm:spPr>
        <a:prstGeom prst="rect">
          <a:avLst/>
        </a:prstGeom>
      </dgm:spPr>
    </dgm:pt>
    <dgm:pt modelId="{DE87649D-EA46-4D5E-9451-ABFAACC2CF9F}" type="pres">
      <dgm:prSet presAssocID="{102E5B6F-1673-48C8-B213-9317842462D9}" presName="line5" presStyleLbl="callout" presStyleIdx="8" presStyleCnt="10"/>
      <dgm:spPr/>
    </dgm:pt>
    <dgm:pt modelId="{F82A2685-85D8-445C-A28F-0EA0D6F2A5B2}" type="pres">
      <dgm:prSet presAssocID="{102E5B6F-1673-48C8-B213-9317842462D9}" presName="d5" presStyleLbl="callout" presStyleIdx="9" presStyleCnt="10"/>
      <dgm:spPr/>
    </dgm:pt>
  </dgm:ptLst>
  <dgm:cxnLst>
    <dgm:cxn modelId="{C8B267C9-6585-4ACA-87B1-C86E1EEBE6CE}" srcId="{D7C00951-3D89-4260-B034-DB2BB2B4ECF0}" destId="{49A2F504-3F5E-4638-8ACD-F21CBE0038F4}" srcOrd="3" destOrd="0" parTransId="{B76E2AB5-33E6-4A07-8399-6ABA08EBD872}" sibTransId="{656470DD-0B8A-4D4E-BF29-60B47C5A9841}"/>
    <dgm:cxn modelId="{BDD26DD8-41FC-4D41-9806-67D3CC4D163D}" type="presOf" srcId="{49A2F504-3F5E-4638-8ACD-F21CBE0038F4}" destId="{59C2093C-6CB3-4889-9D04-64C7A7C2F93F}" srcOrd="0" destOrd="0" presId="urn:microsoft.com/office/officeart/2005/8/layout/target1"/>
    <dgm:cxn modelId="{1CA548F1-6FDB-423C-A2A6-AE38D073E0A0}" srcId="{D7C00951-3D89-4260-B034-DB2BB2B4ECF0}" destId="{7DD0451C-5FA8-43B0-A5BA-6999D7616CA3}" srcOrd="1" destOrd="0" parTransId="{718A563F-2BB8-401E-9BDC-406DF0F652A2}" sibTransId="{18D4F840-0265-4A6A-B6FF-7AB29C56CE5D}"/>
    <dgm:cxn modelId="{0F06CD8B-DEA0-4247-AEDE-D60FFAED8A34}" srcId="{D7C00951-3D89-4260-B034-DB2BB2B4ECF0}" destId="{AC1DA7CC-4799-44C2-AE8D-3566A27FBDC2}" srcOrd="5" destOrd="0" parTransId="{33B1D5E9-E487-4716-A6E3-5E63754A430A}" sibTransId="{9401409B-9CDF-44EE-B432-576058B0C9AF}"/>
    <dgm:cxn modelId="{24C767C2-26D7-4A98-A295-C021A0782C5B}" type="presOf" srcId="{7DD0451C-5FA8-43B0-A5BA-6999D7616CA3}" destId="{B66AD965-8F18-4E5A-BE1A-600F85C7A908}" srcOrd="0" destOrd="0" presId="urn:microsoft.com/office/officeart/2005/8/layout/target1"/>
    <dgm:cxn modelId="{4ED34DD7-A9CE-4546-9DB2-969D68328BFF}" type="presOf" srcId="{343C04EC-6E80-44E6-B185-171751988022}" destId="{883307A7-25A4-4CB0-A46D-DEF06CCB5885}" srcOrd="0" destOrd="0" presId="urn:microsoft.com/office/officeart/2005/8/layout/target1"/>
    <dgm:cxn modelId="{4933983F-E151-430E-81BC-1B6740282CB2}" type="presOf" srcId="{102E5B6F-1673-48C8-B213-9317842462D9}" destId="{32F4544E-98F5-4159-9AFB-38EA398FF92B}" srcOrd="0" destOrd="0" presId="urn:microsoft.com/office/officeart/2005/8/layout/target1"/>
    <dgm:cxn modelId="{26DB8F03-F2AE-427E-A5CD-151300C422D2}" type="presOf" srcId="{D7C00951-3D89-4260-B034-DB2BB2B4ECF0}" destId="{8E5B8A9C-5294-4A44-91FD-40AC40AF940F}" srcOrd="0" destOrd="0" presId="urn:microsoft.com/office/officeart/2005/8/layout/target1"/>
    <dgm:cxn modelId="{5B84D15C-0DFE-4BE5-95DA-49F19DA3B0E3}" type="presOf" srcId="{F9751EBB-6934-4351-96A3-C0C1FBA1BC8A}" destId="{A03E6875-4CFB-44AB-BA16-32B91486F0EB}" srcOrd="0" destOrd="0" presId="urn:microsoft.com/office/officeart/2005/8/layout/target1"/>
    <dgm:cxn modelId="{C022D766-4572-465F-8CBB-9B80BD1B66BE}" srcId="{D7C00951-3D89-4260-B034-DB2BB2B4ECF0}" destId="{F9751EBB-6934-4351-96A3-C0C1FBA1BC8A}" srcOrd="2" destOrd="0" parTransId="{2BD97516-DF48-423D-8504-0096E2923356}" sibTransId="{81FE7810-E839-42CB-B330-902F0F796FAD}"/>
    <dgm:cxn modelId="{032DA4A9-55D2-4753-B034-5F57090CB73D}" srcId="{D7C00951-3D89-4260-B034-DB2BB2B4ECF0}" destId="{343C04EC-6E80-44E6-B185-171751988022}" srcOrd="0" destOrd="0" parTransId="{6F1A2A0C-9263-4917-A23A-6984B0CE798E}" sibTransId="{E1470D40-C765-4ABF-986D-843D2D867249}"/>
    <dgm:cxn modelId="{29686CA9-58FC-41E6-ABE8-A1555B401275}" srcId="{D7C00951-3D89-4260-B034-DB2BB2B4ECF0}" destId="{102E5B6F-1673-48C8-B213-9317842462D9}" srcOrd="4" destOrd="0" parTransId="{22476694-8FC8-4B42-BFDC-AED843558F41}" sibTransId="{B2CD990B-6CB7-4DFF-9673-6DD16633C19E}"/>
    <dgm:cxn modelId="{4ADE92A6-D05D-41BF-B944-07E4738EC98D}" type="presParOf" srcId="{8E5B8A9C-5294-4A44-91FD-40AC40AF940F}" destId="{590C49FC-A2D7-4F0E-BDDB-B3B568B6B9EE}" srcOrd="0" destOrd="0" presId="urn:microsoft.com/office/officeart/2005/8/layout/target1"/>
    <dgm:cxn modelId="{29B80777-2A46-4D92-B1B8-6E6EA40F900D}" type="presParOf" srcId="{8E5B8A9C-5294-4A44-91FD-40AC40AF940F}" destId="{883307A7-25A4-4CB0-A46D-DEF06CCB5885}" srcOrd="1" destOrd="0" presId="urn:microsoft.com/office/officeart/2005/8/layout/target1"/>
    <dgm:cxn modelId="{EB0D8060-E823-480F-9C64-0C8BD768B61F}" type="presParOf" srcId="{8E5B8A9C-5294-4A44-91FD-40AC40AF940F}" destId="{2BB710D0-FB4D-40CE-A400-D749CC38E75B}" srcOrd="2" destOrd="0" presId="urn:microsoft.com/office/officeart/2005/8/layout/target1"/>
    <dgm:cxn modelId="{7606E12B-EB5E-413C-9822-0D09BA3BC24D}" type="presParOf" srcId="{8E5B8A9C-5294-4A44-91FD-40AC40AF940F}" destId="{FDE79C72-7CF9-41D6-B302-97D5BBCE5567}" srcOrd="3" destOrd="0" presId="urn:microsoft.com/office/officeart/2005/8/layout/target1"/>
    <dgm:cxn modelId="{1454A9E0-C61C-4FCC-BE3A-1A5983E53778}" type="presParOf" srcId="{8E5B8A9C-5294-4A44-91FD-40AC40AF940F}" destId="{6BB6107F-4A83-4815-9F09-57CA1AE16C7C}" srcOrd="4" destOrd="0" presId="urn:microsoft.com/office/officeart/2005/8/layout/target1"/>
    <dgm:cxn modelId="{677EED0B-B109-43CD-9451-0FAFCE999446}" type="presParOf" srcId="{8E5B8A9C-5294-4A44-91FD-40AC40AF940F}" destId="{B66AD965-8F18-4E5A-BE1A-600F85C7A908}" srcOrd="5" destOrd="0" presId="urn:microsoft.com/office/officeart/2005/8/layout/target1"/>
    <dgm:cxn modelId="{C557A1D0-7B8E-433A-B5DF-50D5DD74D00B}" type="presParOf" srcId="{8E5B8A9C-5294-4A44-91FD-40AC40AF940F}" destId="{4F08D9C6-33FB-4327-8B30-3162EACB9012}" srcOrd="6" destOrd="0" presId="urn:microsoft.com/office/officeart/2005/8/layout/target1"/>
    <dgm:cxn modelId="{52C8E151-9575-41FE-ACEB-482D681B0149}" type="presParOf" srcId="{8E5B8A9C-5294-4A44-91FD-40AC40AF940F}" destId="{3AC32CE5-79D5-40FA-8FA2-400EB0A28654}" srcOrd="7" destOrd="0" presId="urn:microsoft.com/office/officeart/2005/8/layout/target1"/>
    <dgm:cxn modelId="{1AEA31E2-1811-4392-A2BB-9CADF00888FE}" type="presParOf" srcId="{8E5B8A9C-5294-4A44-91FD-40AC40AF940F}" destId="{13F0C6B8-2084-4874-8EA2-447384E11236}" srcOrd="8" destOrd="0" presId="urn:microsoft.com/office/officeart/2005/8/layout/target1"/>
    <dgm:cxn modelId="{629CA51B-E3D9-4E33-B4C9-62581009412D}" type="presParOf" srcId="{8E5B8A9C-5294-4A44-91FD-40AC40AF940F}" destId="{A03E6875-4CFB-44AB-BA16-32B91486F0EB}" srcOrd="9" destOrd="0" presId="urn:microsoft.com/office/officeart/2005/8/layout/target1"/>
    <dgm:cxn modelId="{4F9D26DA-4A99-4AF9-8AF7-3891B9A95DCF}" type="presParOf" srcId="{8E5B8A9C-5294-4A44-91FD-40AC40AF940F}" destId="{F8C90ED5-0479-476E-9823-0B98D6AF1E5C}" srcOrd="10" destOrd="0" presId="urn:microsoft.com/office/officeart/2005/8/layout/target1"/>
    <dgm:cxn modelId="{97BF662E-95D0-4E02-B236-D50EC340214B}" type="presParOf" srcId="{8E5B8A9C-5294-4A44-91FD-40AC40AF940F}" destId="{3AE9CA58-12F5-47B2-936D-F27F9AEF441C}" srcOrd="11" destOrd="0" presId="urn:microsoft.com/office/officeart/2005/8/layout/target1"/>
    <dgm:cxn modelId="{353069F9-E00B-41E2-BBB3-E4427CFC5205}" type="presParOf" srcId="{8E5B8A9C-5294-4A44-91FD-40AC40AF940F}" destId="{7EB7C408-9135-460B-AF47-DEA5A216F773}" srcOrd="12" destOrd="0" presId="urn:microsoft.com/office/officeart/2005/8/layout/target1"/>
    <dgm:cxn modelId="{F2C48C7D-536C-4F15-A41B-FDD5E8612199}" type="presParOf" srcId="{8E5B8A9C-5294-4A44-91FD-40AC40AF940F}" destId="{59C2093C-6CB3-4889-9D04-64C7A7C2F93F}" srcOrd="13" destOrd="0" presId="urn:microsoft.com/office/officeart/2005/8/layout/target1"/>
    <dgm:cxn modelId="{9787BD1B-B237-436A-BE42-974ECA55D2DF}" type="presParOf" srcId="{8E5B8A9C-5294-4A44-91FD-40AC40AF940F}" destId="{E2115152-682B-4300-9F47-050FB8265961}" srcOrd="14" destOrd="0" presId="urn:microsoft.com/office/officeart/2005/8/layout/target1"/>
    <dgm:cxn modelId="{7E0B9ADA-898A-4099-8EDD-D52C5EE3E7D3}" type="presParOf" srcId="{8E5B8A9C-5294-4A44-91FD-40AC40AF940F}" destId="{C5FA896A-CA4C-4453-A2B9-90B872A9561A}" srcOrd="15" destOrd="0" presId="urn:microsoft.com/office/officeart/2005/8/layout/target1"/>
    <dgm:cxn modelId="{327998D8-7529-4672-B3F2-48C228ABB5D6}" type="presParOf" srcId="{8E5B8A9C-5294-4A44-91FD-40AC40AF940F}" destId="{F3160CC3-BE81-4EED-8EED-AC96574EA9F3}" srcOrd="16" destOrd="0" presId="urn:microsoft.com/office/officeart/2005/8/layout/target1"/>
    <dgm:cxn modelId="{920D9770-36D9-49F4-B3EA-2373DA10F110}" type="presParOf" srcId="{8E5B8A9C-5294-4A44-91FD-40AC40AF940F}" destId="{32F4544E-98F5-4159-9AFB-38EA398FF92B}" srcOrd="17" destOrd="0" presId="urn:microsoft.com/office/officeart/2005/8/layout/target1"/>
    <dgm:cxn modelId="{A133119F-8256-4215-A8FB-8999CD4BD95E}" type="presParOf" srcId="{8E5B8A9C-5294-4A44-91FD-40AC40AF940F}" destId="{DE87649D-EA46-4D5E-9451-ABFAACC2CF9F}" srcOrd="18" destOrd="0" presId="urn:microsoft.com/office/officeart/2005/8/layout/target1"/>
    <dgm:cxn modelId="{36376F25-6BA6-4CB7-8883-A8F27AB67454}" type="presParOf" srcId="{8E5B8A9C-5294-4A44-91FD-40AC40AF940F}" destId="{F82A2685-85D8-445C-A28F-0EA0D6F2A5B2}" srcOrd="19" destOrd="0" presId="urn:microsoft.com/office/officeart/2005/8/layout/targe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C7A4530-FA6C-4F34-A1B0-CC93521B2743}"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80695CBB-AF17-4513-AC4A-D72D07675882}">
      <dgm:prSet/>
      <dgm:spPr/>
      <dgm:t>
        <a:bodyPr/>
        <a:lstStyle/>
        <a:p>
          <a:pPr rtl="0"/>
          <a:r>
            <a:rPr lang="en-US" b="1" dirty="0" smtClean="0"/>
            <a:t>Conclusion</a:t>
          </a:r>
          <a:endParaRPr lang="en-US" dirty="0"/>
        </a:p>
      </dgm:t>
    </dgm:pt>
    <dgm:pt modelId="{7838372B-4AD0-4B24-B465-37C906D159D0}" type="parTrans" cxnId="{092093EC-3674-4708-A1B5-9F27A0260117}">
      <dgm:prSet/>
      <dgm:spPr/>
      <dgm:t>
        <a:bodyPr/>
        <a:lstStyle/>
        <a:p>
          <a:endParaRPr lang="en-US"/>
        </a:p>
      </dgm:t>
    </dgm:pt>
    <dgm:pt modelId="{6E7898FC-F94D-4937-B82A-D81E1C3ADD27}" type="sibTrans" cxnId="{092093EC-3674-4708-A1B5-9F27A0260117}">
      <dgm:prSet/>
      <dgm:spPr/>
      <dgm:t>
        <a:bodyPr/>
        <a:lstStyle/>
        <a:p>
          <a:endParaRPr lang="en-US"/>
        </a:p>
      </dgm:t>
    </dgm:pt>
    <dgm:pt modelId="{1005D9B8-BEB4-469B-A4E8-6E67816C7E7C}" type="pres">
      <dgm:prSet presAssocID="{AC7A4530-FA6C-4F34-A1B0-CC93521B2743}" presName="linear" presStyleCnt="0">
        <dgm:presLayoutVars>
          <dgm:animLvl val="lvl"/>
          <dgm:resizeHandles val="exact"/>
        </dgm:presLayoutVars>
      </dgm:prSet>
      <dgm:spPr/>
    </dgm:pt>
    <dgm:pt modelId="{F4DE7EFB-62AA-4DE1-A4E1-EC3BDCB4A42A}" type="pres">
      <dgm:prSet presAssocID="{80695CBB-AF17-4513-AC4A-D72D07675882}" presName="parentText" presStyleLbl="node1" presStyleIdx="0" presStyleCnt="1">
        <dgm:presLayoutVars>
          <dgm:chMax val="0"/>
          <dgm:bulletEnabled val="1"/>
        </dgm:presLayoutVars>
      </dgm:prSet>
      <dgm:spPr/>
    </dgm:pt>
  </dgm:ptLst>
  <dgm:cxnLst>
    <dgm:cxn modelId="{092093EC-3674-4708-A1B5-9F27A0260117}" srcId="{AC7A4530-FA6C-4F34-A1B0-CC93521B2743}" destId="{80695CBB-AF17-4513-AC4A-D72D07675882}" srcOrd="0" destOrd="0" parTransId="{7838372B-4AD0-4B24-B465-37C906D159D0}" sibTransId="{6E7898FC-F94D-4937-B82A-D81E1C3ADD27}"/>
    <dgm:cxn modelId="{7D1086AE-E867-48D5-8262-57145C1313ED}" type="presOf" srcId="{80695CBB-AF17-4513-AC4A-D72D07675882}" destId="{F4DE7EFB-62AA-4DE1-A4E1-EC3BDCB4A42A}" srcOrd="0" destOrd="0" presId="urn:microsoft.com/office/officeart/2005/8/layout/vList2"/>
    <dgm:cxn modelId="{55F3C9B9-83FB-4656-B1CC-DCBCAA70BB21}" type="presOf" srcId="{AC7A4530-FA6C-4F34-A1B0-CC93521B2743}" destId="{1005D9B8-BEB4-469B-A4E8-6E67816C7E7C}" srcOrd="0" destOrd="0" presId="urn:microsoft.com/office/officeart/2005/8/layout/vList2"/>
    <dgm:cxn modelId="{1A82D2A6-EE3D-4E88-9A84-CD7B77AC5317}" type="presParOf" srcId="{1005D9B8-BEB4-469B-A4E8-6E67816C7E7C}" destId="{F4DE7EFB-62AA-4DE1-A4E1-EC3BDCB4A42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F7831F9-983D-49B5-B42F-02B4EB1838DF}" type="doc">
      <dgm:prSet loTypeId="urn:microsoft.com/office/officeart/2005/8/layout/hList6" loCatId="list" qsTypeId="urn:microsoft.com/office/officeart/2005/8/quickstyle/3d7" qsCatId="3D" csTypeId="urn:microsoft.com/office/officeart/2005/8/colors/accent1_2" csCatId="accent1"/>
      <dgm:spPr/>
      <dgm:t>
        <a:bodyPr/>
        <a:lstStyle/>
        <a:p>
          <a:endParaRPr lang="en-US"/>
        </a:p>
      </dgm:t>
    </dgm:pt>
    <dgm:pt modelId="{9DDAA787-986C-4EDB-966F-2F85C09E7795}">
      <dgm:prSet/>
      <dgm:spPr/>
      <dgm:t>
        <a:bodyPr/>
        <a:lstStyle/>
        <a:p>
          <a:pPr rtl="0"/>
          <a:r>
            <a:rPr lang="en-US" dirty="0" smtClean="0"/>
            <a:t>The concept of primary health care is still relevant to achieving equitable and quality health care for all Nigerians. However, the role of nurses and midwifes are the backbone of achieving the equitable and quality health from the grassroots because they treat minor diseases, provide appropriate referral services and also promote community participation in health education </a:t>
          </a:r>
          <a:endParaRPr lang="en-US" dirty="0"/>
        </a:p>
      </dgm:t>
    </dgm:pt>
    <dgm:pt modelId="{250AEE10-7FA9-4377-A8EC-7B2F8330C1CE}" type="parTrans" cxnId="{C2A15FA6-5BE0-4F78-B993-9F9699DE59C4}">
      <dgm:prSet/>
      <dgm:spPr/>
      <dgm:t>
        <a:bodyPr/>
        <a:lstStyle/>
        <a:p>
          <a:endParaRPr lang="en-US"/>
        </a:p>
      </dgm:t>
    </dgm:pt>
    <dgm:pt modelId="{59DA90EF-615F-4E0C-949D-849697421F5B}" type="sibTrans" cxnId="{C2A15FA6-5BE0-4F78-B993-9F9699DE59C4}">
      <dgm:prSet/>
      <dgm:spPr/>
      <dgm:t>
        <a:bodyPr/>
        <a:lstStyle/>
        <a:p>
          <a:endParaRPr lang="en-US"/>
        </a:p>
      </dgm:t>
    </dgm:pt>
    <dgm:pt modelId="{97DB9E42-2C89-42BC-9E17-E1CD5E060577}" type="pres">
      <dgm:prSet presAssocID="{AF7831F9-983D-49B5-B42F-02B4EB1838DF}" presName="Name0" presStyleCnt="0">
        <dgm:presLayoutVars>
          <dgm:dir/>
          <dgm:resizeHandles val="exact"/>
        </dgm:presLayoutVars>
      </dgm:prSet>
      <dgm:spPr/>
    </dgm:pt>
    <dgm:pt modelId="{65A47CF4-8755-47A3-8B46-5B2DAC705803}" type="pres">
      <dgm:prSet presAssocID="{9DDAA787-986C-4EDB-966F-2F85C09E7795}" presName="node" presStyleLbl="node1" presStyleIdx="0" presStyleCnt="1">
        <dgm:presLayoutVars>
          <dgm:bulletEnabled val="1"/>
        </dgm:presLayoutVars>
      </dgm:prSet>
      <dgm:spPr/>
    </dgm:pt>
  </dgm:ptLst>
  <dgm:cxnLst>
    <dgm:cxn modelId="{C2A15FA6-5BE0-4F78-B993-9F9699DE59C4}" srcId="{AF7831F9-983D-49B5-B42F-02B4EB1838DF}" destId="{9DDAA787-986C-4EDB-966F-2F85C09E7795}" srcOrd="0" destOrd="0" parTransId="{250AEE10-7FA9-4377-A8EC-7B2F8330C1CE}" sibTransId="{59DA90EF-615F-4E0C-949D-849697421F5B}"/>
    <dgm:cxn modelId="{ADE0ED51-F2BB-48C6-B602-F5BE6B21F08E}" type="presOf" srcId="{AF7831F9-983D-49B5-B42F-02B4EB1838DF}" destId="{97DB9E42-2C89-42BC-9E17-E1CD5E060577}" srcOrd="0" destOrd="0" presId="urn:microsoft.com/office/officeart/2005/8/layout/hList6"/>
    <dgm:cxn modelId="{7E5893A6-F7C0-4BD1-8F60-8F211ECE07EC}" type="presOf" srcId="{9DDAA787-986C-4EDB-966F-2F85C09E7795}" destId="{65A47CF4-8755-47A3-8B46-5B2DAC705803}" srcOrd="0" destOrd="0" presId="urn:microsoft.com/office/officeart/2005/8/layout/hList6"/>
    <dgm:cxn modelId="{8F6F62C6-7F96-4D1D-AE37-CF10B98191A7}" type="presParOf" srcId="{97DB9E42-2C89-42BC-9E17-E1CD5E060577}" destId="{65A47CF4-8755-47A3-8B46-5B2DAC705803}" srcOrd="0"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C8FF40D-5180-4FE4-BE83-687582790833}" type="doc">
      <dgm:prSet loTypeId="urn:microsoft.com/office/officeart/2005/8/layout/vList2" loCatId="list" qsTypeId="urn:microsoft.com/office/officeart/2005/8/quickstyle/3d9" qsCatId="3D" csTypeId="urn:microsoft.com/office/officeart/2005/8/colors/accent1_2" csCatId="accent1"/>
      <dgm:spPr/>
      <dgm:t>
        <a:bodyPr/>
        <a:lstStyle/>
        <a:p>
          <a:endParaRPr lang="en-US"/>
        </a:p>
      </dgm:t>
    </dgm:pt>
    <dgm:pt modelId="{45D19FAE-A0CF-4D60-A81B-2E56B2FEAED1}">
      <dgm:prSet/>
      <dgm:spPr/>
      <dgm:t>
        <a:bodyPr/>
        <a:lstStyle/>
        <a:p>
          <a:pPr rtl="0"/>
          <a:r>
            <a:rPr lang="en-US" smtClean="0"/>
            <a:t>THANK YOU FOR LISTENING</a:t>
          </a:r>
          <a:endParaRPr lang="en-US"/>
        </a:p>
      </dgm:t>
    </dgm:pt>
    <dgm:pt modelId="{FCF4CF21-82EF-4127-AF92-FEF042E19745}" type="parTrans" cxnId="{58E3BF11-0BB9-451E-9806-44A1825BE52A}">
      <dgm:prSet/>
      <dgm:spPr/>
      <dgm:t>
        <a:bodyPr/>
        <a:lstStyle/>
        <a:p>
          <a:endParaRPr lang="en-US"/>
        </a:p>
      </dgm:t>
    </dgm:pt>
    <dgm:pt modelId="{A111442E-C613-42B2-802B-7928D22ABC61}" type="sibTrans" cxnId="{58E3BF11-0BB9-451E-9806-44A1825BE52A}">
      <dgm:prSet/>
      <dgm:spPr/>
      <dgm:t>
        <a:bodyPr/>
        <a:lstStyle/>
        <a:p>
          <a:endParaRPr lang="en-US"/>
        </a:p>
      </dgm:t>
    </dgm:pt>
    <dgm:pt modelId="{3CEC766C-EBF1-4632-84F6-02795771CDC7}" type="pres">
      <dgm:prSet presAssocID="{9C8FF40D-5180-4FE4-BE83-687582790833}" presName="linear" presStyleCnt="0">
        <dgm:presLayoutVars>
          <dgm:animLvl val="lvl"/>
          <dgm:resizeHandles val="exact"/>
        </dgm:presLayoutVars>
      </dgm:prSet>
      <dgm:spPr/>
      <dgm:t>
        <a:bodyPr/>
        <a:lstStyle/>
        <a:p>
          <a:endParaRPr lang="en-US"/>
        </a:p>
      </dgm:t>
    </dgm:pt>
    <dgm:pt modelId="{7DC89D0D-6DB3-42E9-B841-0225A10CD654}" type="pres">
      <dgm:prSet presAssocID="{45D19FAE-A0CF-4D60-A81B-2E56B2FEAED1}" presName="parentText" presStyleLbl="node1" presStyleIdx="0" presStyleCnt="1">
        <dgm:presLayoutVars>
          <dgm:chMax val="0"/>
          <dgm:bulletEnabled val="1"/>
        </dgm:presLayoutVars>
      </dgm:prSet>
      <dgm:spPr/>
      <dgm:t>
        <a:bodyPr/>
        <a:lstStyle/>
        <a:p>
          <a:endParaRPr lang="en-US"/>
        </a:p>
      </dgm:t>
    </dgm:pt>
  </dgm:ptLst>
  <dgm:cxnLst>
    <dgm:cxn modelId="{58E3BF11-0BB9-451E-9806-44A1825BE52A}" srcId="{9C8FF40D-5180-4FE4-BE83-687582790833}" destId="{45D19FAE-A0CF-4D60-A81B-2E56B2FEAED1}" srcOrd="0" destOrd="0" parTransId="{FCF4CF21-82EF-4127-AF92-FEF042E19745}" sibTransId="{A111442E-C613-42B2-802B-7928D22ABC61}"/>
    <dgm:cxn modelId="{70F498B3-DC6E-47D6-840E-81C22A46A298}" type="presOf" srcId="{45D19FAE-A0CF-4D60-A81B-2E56B2FEAED1}" destId="{7DC89D0D-6DB3-42E9-B841-0225A10CD654}" srcOrd="0" destOrd="0" presId="urn:microsoft.com/office/officeart/2005/8/layout/vList2"/>
    <dgm:cxn modelId="{71B22A90-6904-4F44-A6E6-C2FF018B7704}" type="presOf" srcId="{9C8FF40D-5180-4FE4-BE83-687582790833}" destId="{3CEC766C-EBF1-4632-84F6-02795771CDC7}" srcOrd="0" destOrd="0" presId="urn:microsoft.com/office/officeart/2005/8/layout/vList2"/>
    <dgm:cxn modelId="{028168D1-CEB1-4676-B526-B3C9B6FAF438}" type="presParOf" srcId="{3CEC766C-EBF1-4632-84F6-02795771CDC7}" destId="{7DC89D0D-6DB3-42E9-B841-0225A10CD65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213F85-4A5F-4165-9175-29A79305A4C0}"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A69DE006-FAEC-4D2B-86CC-F5FAE3B09598}">
      <dgm:prSet/>
      <dgm:spPr/>
      <dgm:t>
        <a:bodyPr/>
        <a:lstStyle/>
        <a:p>
          <a:pPr rtl="0"/>
          <a:r>
            <a:rPr lang="en-US" dirty="0" smtClean="0"/>
            <a:t>MUSTAPHA </a:t>
          </a:r>
          <a:r>
            <a:rPr lang="en-US" dirty="0" smtClean="0"/>
            <a:t>JUMARE</a:t>
          </a:r>
          <a:endParaRPr lang="en-US" dirty="0"/>
        </a:p>
      </dgm:t>
    </dgm:pt>
    <dgm:pt modelId="{90B35819-5E26-4DD5-BC79-F4C664EA61B6}" type="parTrans" cxnId="{80EBA9F4-0228-4CF4-9DF0-5D31BEC7AA1C}">
      <dgm:prSet/>
      <dgm:spPr/>
      <dgm:t>
        <a:bodyPr/>
        <a:lstStyle/>
        <a:p>
          <a:endParaRPr lang="en-US"/>
        </a:p>
      </dgm:t>
    </dgm:pt>
    <dgm:pt modelId="{D913B76E-A607-41FB-BB7C-350B3CB9AB00}" type="sibTrans" cxnId="{80EBA9F4-0228-4CF4-9DF0-5D31BEC7AA1C}">
      <dgm:prSet/>
      <dgm:spPr/>
      <dgm:t>
        <a:bodyPr/>
        <a:lstStyle/>
        <a:p>
          <a:endParaRPr lang="en-US"/>
        </a:p>
      </dgm:t>
    </dgm:pt>
    <dgm:pt modelId="{33CCD49A-1A81-4B31-9369-ED053B34C84B}" type="pres">
      <dgm:prSet presAssocID="{B3213F85-4A5F-4165-9175-29A79305A4C0}" presName="linear" presStyleCnt="0">
        <dgm:presLayoutVars>
          <dgm:animLvl val="lvl"/>
          <dgm:resizeHandles val="exact"/>
        </dgm:presLayoutVars>
      </dgm:prSet>
      <dgm:spPr/>
      <dgm:t>
        <a:bodyPr/>
        <a:lstStyle/>
        <a:p>
          <a:endParaRPr lang="en-US"/>
        </a:p>
      </dgm:t>
    </dgm:pt>
    <dgm:pt modelId="{C58EEE50-D967-4DCA-855B-E8D36DD5CC7E}" type="pres">
      <dgm:prSet presAssocID="{A69DE006-FAEC-4D2B-86CC-F5FAE3B09598}" presName="parentText" presStyleLbl="node1" presStyleIdx="0" presStyleCnt="1">
        <dgm:presLayoutVars>
          <dgm:chMax val="0"/>
          <dgm:bulletEnabled val="1"/>
        </dgm:presLayoutVars>
      </dgm:prSet>
      <dgm:spPr/>
      <dgm:t>
        <a:bodyPr/>
        <a:lstStyle/>
        <a:p>
          <a:endParaRPr lang="en-US"/>
        </a:p>
      </dgm:t>
    </dgm:pt>
  </dgm:ptLst>
  <dgm:cxnLst>
    <dgm:cxn modelId="{FBAA7898-1661-4B2D-9215-AA8472AD11CC}" type="presOf" srcId="{A69DE006-FAEC-4D2B-86CC-F5FAE3B09598}" destId="{C58EEE50-D967-4DCA-855B-E8D36DD5CC7E}" srcOrd="0" destOrd="0" presId="urn:microsoft.com/office/officeart/2005/8/layout/vList2"/>
    <dgm:cxn modelId="{C61A390A-C30D-4E9A-BDF2-2DAF445C2AFB}" type="presOf" srcId="{B3213F85-4A5F-4165-9175-29A79305A4C0}" destId="{33CCD49A-1A81-4B31-9369-ED053B34C84B}" srcOrd="0" destOrd="0" presId="urn:microsoft.com/office/officeart/2005/8/layout/vList2"/>
    <dgm:cxn modelId="{80EBA9F4-0228-4CF4-9DF0-5D31BEC7AA1C}" srcId="{B3213F85-4A5F-4165-9175-29A79305A4C0}" destId="{A69DE006-FAEC-4D2B-86CC-F5FAE3B09598}" srcOrd="0" destOrd="0" parTransId="{90B35819-5E26-4DD5-BC79-F4C664EA61B6}" sibTransId="{D913B76E-A607-41FB-BB7C-350B3CB9AB00}"/>
    <dgm:cxn modelId="{F9580127-072F-433F-9910-70B78B3F8AE7}" type="presParOf" srcId="{33CCD49A-1A81-4B31-9369-ED053B34C84B}" destId="{C58EEE50-D967-4DCA-855B-E8D36DD5CC7E}"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39B87C-CED9-4C51-B164-1F6417ACFAE4}"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E9DE11EF-A32F-4230-8883-2F08403C8109}">
      <dgm:prSet/>
      <dgm:spPr/>
      <dgm:t>
        <a:bodyPr/>
        <a:lstStyle/>
        <a:p>
          <a:pPr rtl="0"/>
          <a:r>
            <a:rPr lang="en-US" b="1" dirty="0" smtClean="0"/>
            <a:t>CONCEPT OF PRIMARY HEALTH CARE</a:t>
          </a:r>
          <a:endParaRPr lang="en-US" dirty="0"/>
        </a:p>
      </dgm:t>
    </dgm:pt>
    <dgm:pt modelId="{345694E2-CCA7-4221-A62D-2177620620E8}" type="parTrans" cxnId="{683902B9-8663-48BC-94FB-C8B8DE1FA880}">
      <dgm:prSet/>
      <dgm:spPr/>
      <dgm:t>
        <a:bodyPr/>
        <a:lstStyle/>
        <a:p>
          <a:endParaRPr lang="en-US"/>
        </a:p>
      </dgm:t>
    </dgm:pt>
    <dgm:pt modelId="{7BEC58CC-55FD-41DB-984B-91B9ED952528}" type="sibTrans" cxnId="{683902B9-8663-48BC-94FB-C8B8DE1FA880}">
      <dgm:prSet/>
      <dgm:spPr/>
      <dgm:t>
        <a:bodyPr/>
        <a:lstStyle/>
        <a:p>
          <a:endParaRPr lang="en-US"/>
        </a:p>
      </dgm:t>
    </dgm:pt>
    <dgm:pt modelId="{3BE4ED97-C86E-4045-9D9B-2022A429022C}">
      <dgm:prSet/>
      <dgm:spPr/>
      <dgm:t>
        <a:bodyPr/>
        <a:lstStyle/>
        <a:p>
          <a:pPr rtl="0"/>
          <a:r>
            <a:rPr lang="en-US" b="1" dirty="0" smtClean="0"/>
            <a:t>WHY IS PRIMARY HEALTH CARE IMPORTANT</a:t>
          </a:r>
          <a:endParaRPr lang="en-US" dirty="0"/>
        </a:p>
      </dgm:t>
    </dgm:pt>
    <dgm:pt modelId="{8D4080F9-0A19-4942-A383-C5F05F78F087}" type="parTrans" cxnId="{860D3F72-7101-49D6-B753-B45C48C14D08}">
      <dgm:prSet/>
      <dgm:spPr/>
      <dgm:t>
        <a:bodyPr/>
        <a:lstStyle/>
        <a:p>
          <a:endParaRPr lang="en-US"/>
        </a:p>
      </dgm:t>
    </dgm:pt>
    <dgm:pt modelId="{D23478AB-410F-4B72-AB2E-DFA723A7A28B}" type="sibTrans" cxnId="{860D3F72-7101-49D6-B753-B45C48C14D08}">
      <dgm:prSet/>
      <dgm:spPr/>
      <dgm:t>
        <a:bodyPr/>
        <a:lstStyle/>
        <a:p>
          <a:endParaRPr lang="en-US"/>
        </a:p>
      </dgm:t>
    </dgm:pt>
    <dgm:pt modelId="{50B9787B-41ED-4CD4-957D-B95D0BEAA885}">
      <dgm:prSet/>
      <dgm:spPr/>
      <dgm:t>
        <a:bodyPr/>
        <a:lstStyle/>
        <a:p>
          <a:pPr rtl="0"/>
          <a:r>
            <a:rPr lang="en-US" b="1" dirty="0" smtClean="0"/>
            <a:t>CONCEPT OF NURSING</a:t>
          </a:r>
          <a:endParaRPr lang="en-US" dirty="0"/>
        </a:p>
      </dgm:t>
    </dgm:pt>
    <dgm:pt modelId="{99FABE38-3E55-4088-9E78-E6D5A20F1C70}" type="parTrans" cxnId="{0AD66854-E89C-41C1-BA98-751FEAE55645}">
      <dgm:prSet/>
      <dgm:spPr/>
      <dgm:t>
        <a:bodyPr/>
        <a:lstStyle/>
        <a:p>
          <a:endParaRPr lang="en-US"/>
        </a:p>
      </dgm:t>
    </dgm:pt>
    <dgm:pt modelId="{84F2039A-19FD-41B0-8733-76E7D527DB79}" type="sibTrans" cxnId="{0AD66854-E89C-41C1-BA98-751FEAE55645}">
      <dgm:prSet/>
      <dgm:spPr/>
      <dgm:t>
        <a:bodyPr/>
        <a:lstStyle/>
        <a:p>
          <a:endParaRPr lang="en-US"/>
        </a:p>
      </dgm:t>
    </dgm:pt>
    <dgm:pt modelId="{327A68DB-4CE0-4F9B-981A-900690D0A00D}">
      <dgm:prSet/>
      <dgm:spPr/>
      <dgm:t>
        <a:bodyPr/>
        <a:lstStyle/>
        <a:p>
          <a:r>
            <a:rPr lang="en-US" b="1" dirty="0" smtClean="0"/>
            <a:t>ROLE OF NURSES</a:t>
          </a:r>
          <a:endParaRPr lang="en-US" dirty="0"/>
        </a:p>
      </dgm:t>
    </dgm:pt>
    <dgm:pt modelId="{5B4E0D60-D90C-419D-B769-BC29C55E10F6}" type="parTrans" cxnId="{184B6AAA-7E48-4275-8223-9323CAFD0224}">
      <dgm:prSet/>
      <dgm:spPr/>
      <dgm:t>
        <a:bodyPr/>
        <a:lstStyle/>
        <a:p>
          <a:endParaRPr lang="en-US"/>
        </a:p>
      </dgm:t>
    </dgm:pt>
    <dgm:pt modelId="{39D28BA8-3A92-4F80-8AB1-4A8E151DD47C}" type="sibTrans" cxnId="{184B6AAA-7E48-4275-8223-9323CAFD0224}">
      <dgm:prSet/>
      <dgm:spPr/>
      <dgm:t>
        <a:bodyPr/>
        <a:lstStyle/>
        <a:p>
          <a:endParaRPr lang="en-US"/>
        </a:p>
      </dgm:t>
    </dgm:pt>
    <dgm:pt modelId="{0A355D40-5095-45EF-908D-F64438B6B79A}">
      <dgm:prSet/>
      <dgm:spPr/>
      <dgm:t>
        <a:bodyPr/>
        <a:lstStyle/>
        <a:p>
          <a:r>
            <a:rPr lang="en-US" b="1" i="0" dirty="0" smtClean="0"/>
            <a:t>ROLES MIDWIVES</a:t>
          </a:r>
          <a:endParaRPr lang="en-US" b="1" i="1" dirty="0"/>
        </a:p>
      </dgm:t>
    </dgm:pt>
    <dgm:pt modelId="{E966B3A7-0E92-4B73-8CE9-4473BE6F3BA1}" type="parTrans" cxnId="{C1870A4F-C449-413B-8B83-8DFD8E1EC45A}">
      <dgm:prSet/>
      <dgm:spPr/>
      <dgm:t>
        <a:bodyPr/>
        <a:lstStyle/>
        <a:p>
          <a:endParaRPr lang="en-US"/>
        </a:p>
      </dgm:t>
    </dgm:pt>
    <dgm:pt modelId="{37E797D0-6D7D-4609-A558-C74AE395F77B}" type="sibTrans" cxnId="{C1870A4F-C449-413B-8B83-8DFD8E1EC45A}">
      <dgm:prSet/>
      <dgm:spPr/>
      <dgm:t>
        <a:bodyPr/>
        <a:lstStyle/>
        <a:p>
          <a:endParaRPr lang="en-US"/>
        </a:p>
      </dgm:t>
    </dgm:pt>
    <dgm:pt modelId="{DFCB31EF-F770-4ADF-99FA-914497F1907D}">
      <dgm:prSet/>
      <dgm:spPr/>
      <dgm:t>
        <a:bodyPr/>
        <a:lstStyle/>
        <a:p>
          <a:r>
            <a:rPr lang="en-US" b="1" i="0" dirty="0" smtClean="0"/>
            <a:t>CONCEPT MIDWIFE</a:t>
          </a:r>
          <a:endParaRPr lang="en-US" b="1" i="1" dirty="0"/>
        </a:p>
      </dgm:t>
    </dgm:pt>
    <dgm:pt modelId="{FCC15067-56A7-4FFA-A72A-042558E91E3D}" type="parTrans" cxnId="{7819ECE1-FB0D-446A-A2DD-C8CC6A304DDF}">
      <dgm:prSet/>
      <dgm:spPr/>
      <dgm:t>
        <a:bodyPr/>
        <a:lstStyle/>
        <a:p>
          <a:endParaRPr lang="en-US"/>
        </a:p>
      </dgm:t>
    </dgm:pt>
    <dgm:pt modelId="{19D7AF53-2744-4753-8B06-12102A79D58F}" type="sibTrans" cxnId="{7819ECE1-FB0D-446A-A2DD-C8CC6A304DDF}">
      <dgm:prSet/>
      <dgm:spPr/>
      <dgm:t>
        <a:bodyPr/>
        <a:lstStyle/>
        <a:p>
          <a:endParaRPr lang="en-US"/>
        </a:p>
      </dgm:t>
    </dgm:pt>
    <dgm:pt modelId="{4443197A-5F38-4F95-AB0B-558FFA34F2F8}">
      <dgm:prSet/>
      <dgm:spPr/>
      <dgm:t>
        <a:bodyPr/>
        <a:lstStyle/>
        <a:p>
          <a:r>
            <a:rPr lang="en-US" b="1" smtClean="0"/>
            <a:t>CONCLUSION</a:t>
          </a:r>
          <a:endParaRPr lang="en-US"/>
        </a:p>
      </dgm:t>
    </dgm:pt>
    <dgm:pt modelId="{E9F30A6C-E632-4441-8692-E2D249A43E6A}" type="parTrans" cxnId="{E7E0CE41-3ACB-42E5-8D72-CBAD1FC12685}">
      <dgm:prSet/>
      <dgm:spPr/>
      <dgm:t>
        <a:bodyPr/>
        <a:lstStyle/>
        <a:p>
          <a:endParaRPr lang="en-US"/>
        </a:p>
      </dgm:t>
    </dgm:pt>
    <dgm:pt modelId="{B5BF5767-8E3E-4D76-BC81-0B2A6DD2D6FF}" type="sibTrans" cxnId="{E7E0CE41-3ACB-42E5-8D72-CBAD1FC12685}">
      <dgm:prSet/>
      <dgm:spPr/>
      <dgm:t>
        <a:bodyPr/>
        <a:lstStyle/>
        <a:p>
          <a:endParaRPr lang="en-US"/>
        </a:p>
      </dgm:t>
    </dgm:pt>
    <dgm:pt modelId="{50C15A3A-9769-47DB-B904-E892297010F8}" type="pres">
      <dgm:prSet presAssocID="{4539B87C-CED9-4C51-B164-1F6417ACFAE4}" presName="linear" presStyleCnt="0">
        <dgm:presLayoutVars>
          <dgm:animLvl val="lvl"/>
          <dgm:resizeHandles val="exact"/>
        </dgm:presLayoutVars>
      </dgm:prSet>
      <dgm:spPr/>
      <dgm:t>
        <a:bodyPr/>
        <a:lstStyle/>
        <a:p>
          <a:endParaRPr lang="en-US"/>
        </a:p>
      </dgm:t>
    </dgm:pt>
    <dgm:pt modelId="{9C19B169-866E-464C-88EA-0CB25E146881}" type="pres">
      <dgm:prSet presAssocID="{E9DE11EF-A32F-4230-8883-2F08403C8109}" presName="parentText" presStyleLbl="node1" presStyleIdx="0" presStyleCnt="7">
        <dgm:presLayoutVars>
          <dgm:chMax val="0"/>
          <dgm:bulletEnabled val="1"/>
        </dgm:presLayoutVars>
      </dgm:prSet>
      <dgm:spPr/>
      <dgm:t>
        <a:bodyPr/>
        <a:lstStyle/>
        <a:p>
          <a:endParaRPr lang="en-US"/>
        </a:p>
      </dgm:t>
    </dgm:pt>
    <dgm:pt modelId="{4CE95A13-840A-43E2-BE05-5F2F84AB50D5}" type="pres">
      <dgm:prSet presAssocID="{7BEC58CC-55FD-41DB-984B-91B9ED952528}" presName="spacer" presStyleCnt="0"/>
      <dgm:spPr/>
    </dgm:pt>
    <dgm:pt modelId="{793102FB-64CE-4A97-BA8F-B72C3EE145BD}" type="pres">
      <dgm:prSet presAssocID="{3BE4ED97-C86E-4045-9D9B-2022A429022C}" presName="parentText" presStyleLbl="node1" presStyleIdx="1" presStyleCnt="7">
        <dgm:presLayoutVars>
          <dgm:chMax val="0"/>
          <dgm:bulletEnabled val="1"/>
        </dgm:presLayoutVars>
      </dgm:prSet>
      <dgm:spPr/>
      <dgm:t>
        <a:bodyPr/>
        <a:lstStyle/>
        <a:p>
          <a:endParaRPr lang="en-US"/>
        </a:p>
      </dgm:t>
    </dgm:pt>
    <dgm:pt modelId="{8E02E3D6-7C9E-4445-835D-1576E1959ED3}" type="pres">
      <dgm:prSet presAssocID="{D23478AB-410F-4B72-AB2E-DFA723A7A28B}" presName="spacer" presStyleCnt="0"/>
      <dgm:spPr/>
    </dgm:pt>
    <dgm:pt modelId="{A992D767-02E5-4AAA-9D5D-8B9572B84F2C}" type="pres">
      <dgm:prSet presAssocID="{50B9787B-41ED-4CD4-957D-B95D0BEAA885}" presName="parentText" presStyleLbl="node1" presStyleIdx="2" presStyleCnt="7">
        <dgm:presLayoutVars>
          <dgm:chMax val="0"/>
          <dgm:bulletEnabled val="1"/>
        </dgm:presLayoutVars>
      </dgm:prSet>
      <dgm:spPr/>
      <dgm:t>
        <a:bodyPr/>
        <a:lstStyle/>
        <a:p>
          <a:endParaRPr lang="en-US"/>
        </a:p>
      </dgm:t>
    </dgm:pt>
    <dgm:pt modelId="{A74FA2CC-12F8-4ED5-8A1A-17670320F3A9}" type="pres">
      <dgm:prSet presAssocID="{84F2039A-19FD-41B0-8733-76E7D527DB79}" presName="spacer" presStyleCnt="0"/>
      <dgm:spPr/>
    </dgm:pt>
    <dgm:pt modelId="{480DCF63-8703-4DF1-9B99-DD580E44F69E}" type="pres">
      <dgm:prSet presAssocID="{327A68DB-4CE0-4F9B-981A-900690D0A00D}" presName="parentText" presStyleLbl="node1" presStyleIdx="3" presStyleCnt="7">
        <dgm:presLayoutVars>
          <dgm:chMax val="0"/>
          <dgm:bulletEnabled val="1"/>
        </dgm:presLayoutVars>
      </dgm:prSet>
      <dgm:spPr/>
    </dgm:pt>
    <dgm:pt modelId="{83133574-EF71-466D-94A6-C14372DCA7D6}" type="pres">
      <dgm:prSet presAssocID="{39D28BA8-3A92-4F80-8AB1-4A8E151DD47C}" presName="spacer" presStyleCnt="0"/>
      <dgm:spPr/>
    </dgm:pt>
    <dgm:pt modelId="{7E214D0F-8928-42E0-823F-61812BA8CB22}" type="pres">
      <dgm:prSet presAssocID="{DFCB31EF-F770-4ADF-99FA-914497F1907D}" presName="parentText" presStyleLbl="node1" presStyleIdx="4" presStyleCnt="7">
        <dgm:presLayoutVars>
          <dgm:chMax val="0"/>
          <dgm:bulletEnabled val="1"/>
        </dgm:presLayoutVars>
      </dgm:prSet>
      <dgm:spPr/>
      <dgm:t>
        <a:bodyPr/>
        <a:lstStyle/>
        <a:p>
          <a:endParaRPr lang="en-US"/>
        </a:p>
      </dgm:t>
    </dgm:pt>
    <dgm:pt modelId="{8C264C13-90D0-4FB5-8DF3-A0E351802D36}" type="pres">
      <dgm:prSet presAssocID="{19D7AF53-2744-4753-8B06-12102A79D58F}" presName="spacer" presStyleCnt="0"/>
      <dgm:spPr/>
    </dgm:pt>
    <dgm:pt modelId="{123C556A-57BA-4CFA-AA63-723547FA966D}" type="pres">
      <dgm:prSet presAssocID="{0A355D40-5095-45EF-908D-F64438B6B79A}" presName="parentText" presStyleLbl="node1" presStyleIdx="5" presStyleCnt="7">
        <dgm:presLayoutVars>
          <dgm:chMax val="0"/>
          <dgm:bulletEnabled val="1"/>
        </dgm:presLayoutVars>
      </dgm:prSet>
      <dgm:spPr/>
    </dgm:pt>
    <dgm:pt modelId="{6EA076C9-0907-4965-9B37-AB0CAE2074AD}" type="pres">
      <dgm:prSet presAssocID="{37E797D0-6D7D-4609-A558-C74AE395F77B}" presName="spacer" presStyleCnt="0"/>
      <dgm:spPr/>
    </dgm:pt>
    <dgm:pt modelId="{8BD3D967-FC86-4925-83C7-90A209CF6DCB}" type="pres">
      <dgm:prSet presAssocID="{4443197A-5F38-4F95-AB0B-558FFA34F2F8}" presName="parentText" presStyleLbl="node1" presStyleIdx="6" presStyleCnt="7">
        <dgm:presLayoutVars>
          <dgm:chMax val="0"/>
          <dgm:bulletEnabled val="1"/>
        </dgm:presLayoutVars>
      </dgm:prSet>
      <dgm:spPr/>
    </dgm:pt>
  </dgm:ptLst>
  <dgm:cxnLst>
    <dgm:cxn modelId="{CD001083-C3CE-4D44-AD39-4BE1AC0150AC}" type="presOf" srcId="{50B9787B-41ED-4CD4-957D-B95D0BEAA885}" destId="{A992D767-02E5-4AAA-9D5D-8B9572B84F2C}" srcOrd="0" destOrd="0" presId="urn:microsoft.com/office/officeart/2005/8/layout/vList2"/>
    <dgm:cxn modelId="{B926CD4E-25D7-4FDB-AEAA-E6BF0A2C7D52}" type="presOf" srcId="{3BE4ED97-C86E-4045-9D9B-2022A429022C}" destId="{793102FB-64CE-4A97-BA8F-B72C3EE145BD}" srcOrd="0" destOrd="0" presId="urn:microsoft.com/office/officeart/2005/8/layout/vList2"/>
    <dgm:cxn modelId="{860D3F72-7101-49D6-B753-B45C48C14D08}" srcId="{4539B87C-CED9-4C51-B164-1F6417ACFAE4}" destId="{3BE4ED97-C86E-4045-9D9B-2022A429022C}" srcOrd="1" destOrd="0" parTransId="{8D4080F9-0A19-4942-A383-C5F05F78F087}" sibTransId="{D23478AB-410F-4B72-AB2E-DFA723A7A28B}"/>
    <dgm:cxn modelId="{E7E0CE41-3ACB-42E5-8D72-CBAD1FC12685}" srcId="{4539B87C-CED9-4C51-B164-1F6417ACFAE4}" destId="{4443197A-5F38-4F95-AB0B-558FFA34F2F8}" srcOrd="6" destOrd="0" parTransId="{E9F30A6C-E632-4441-8692-E2D249A43E6A}" sibTransId="{B5BF5767-8E3E-4D76-BC81-0B2A6DD2D6FF}"/>
    <dgm:cxn modelId="{CDF12144-9D46-4C50-83CA-FA435CC158F1}" type="presOf" srcId="{E9DE11EF-A32F-4230-8883-2F08403C8109}" destId="{9C19B169-866E-464C-88EA-0CB25E146881}" srcOrd="0" destOrd="0" presId="urn:microsoft.com/office/officeart/2005/8/layout/vList2"/>
    <dgm:cxn modelId="{F9B5729D-9CCF-4853-93D6-0BCA7767AB7D}" type="presOf" srcId="{0A355D40-5095-45EF-908D-F64438B6B79A}" destId="{123C556A-57BA-4CFA-AA63-723547FA966D}" srcOrd="0" destOrd="0" presId="urn:microsoft.com/office/officeart/2005/8/layout/vList2"/>
    <dgm:cxn modelId="{408815E6-E3DE-4E99-9499-34FBEA328BA9}" type="presOf" srcId="{4539B87C-CED9-4C51-B164-1F6417ACFAE4}" destId="{50C15A3A-9769-47DB-B904-E892297010F8}" srcOrd="0" destOrd="0" presId="urn:microsoft.com/office/officeart/2005/8/layout/vList2"/>
    <dgm:cxn modelId="{49D7CC50-2C9A-4BF6-8DF6-362AA0423010}" type="presOf" srcId="{4443197A-5F38-4F95-AB0B-558FFA34F2F8}" destId="{8BD3D967-FC86-4925-83C7-90A209CF6DCB}" srcOrd="0" destOrd="0" presId="urn:microsoft.com/office/officeart/2005/8/layout/vList2"/>
    <dgm:cxn modelId="{0AD66854-E89C-41C1-BA98-751FEAE55645}" srcId="{4539B87C-CED9-4C51-B164-1F6417ACFAE4}" destId="{50B9787B-41ED-4CD4-957D-B95D0BEAA885}" srcOrd="2" destOrd="0" parTransId="{99FABE38-3E55-4088-9E78-E6D5A20F1C70}" sibTransId="{84F2039A-19FD-41B0-8733-76E7D527DB79}"/>
    <dgm:cxn modelId="{C1870A4F-C449-413B-8B83-8DFD8E1EC45A}" srcId="{4539B87C-CED9-4C51-B164-1F6417ACFAE4}" destId="{0A355D40-5095-45EF-908D-F64438B6B79A}" srcOrd="5" destOrd="0" parTransId="{E966B3A7-0E92-4B73-8CE9-4473BE6F3BA1}" sibTransId="{37E797D0-6D7D-4609-A558-C74AE395F77B}"/>
    <dgm:cxn modelId="{9F3177D3-5138-4658-8472-20AC7689EBF3}" type="presOf" srcId="{DFCB31EF-F770-4ADF-99FA-914497F1907D}" destId="{7E214D0F-8928-42E0-823F-61812BA8CB22}" srcOrd="0" destOrd="0" presId="urn:microsoft.com/office/officeart/2005/8/layout/vList2"/>
    <dgm:cxn modelId="{184B6AAA-7E48-4275-8223-9323CAFD0224}" srcId="{4539B87C-CED9-4C51-B164-1F6417ACFAE4}" destId="{327A68DB-4CE0-4F9B-981A-900690D0A00D}" srcOrd="3" destOrd="0" parTransId="{5B4E0D60-D90C-419D-B769-BC29C55E10F6}" sibTransId="{39D28BA8-3A92-4F80-8AB1-4A8E151DD47C}"/>
    <dgm:cxn modelId="{683902B9-8663-48BC-94FB-C8B8DE1FA880}" srcId="{4539B87C-CED9-4C51-B164-1F6417ACFAE4}" destId="{E9DE11EF-A32F-4230-8883-2F08403C8109}" srcOrd="0" destOrd="0" parTransId="{345694E2-CCA7-4221-A62D-2177620620E8}" sibTransId="{7BEC58CC-55FD-41DB-984B-91B9ED952528}"/>
    <dgm:cxn modelId="{7819ECE1-FB0D-446A-A2DD-C8CC6A304DDF}" srcId="{4539B87C-CED9-4C51-B164-1F6417ACFAE4}" destId="{DFCB31EF-F770-4ADF-99FA-914497F1907D}" srcOrd="4" destOrd="0" parTransId="{FCC15067-56A7-4FFA-A72A-042558E91E3D}" sibTransId="{19D7AF53-2744-4753-8B06-12102A79D58F}"/>
    <dgm:cxn modelId="{B807ED7C-FE45-4FF8-81F2-0B54504F0DAA}" type="presOf" srcId="{327A68DB-4CE0-4F9B-981A-900690D0A00D}" destId="{480DCF63-8703-4DF1-9B99-DD580E44F69E}" srcOrd="0" destOrd="0" presId="urn:microsoft.com/office/officeart/2005/8/layout/vList2"/>
    <dgm:cxn modelId="{C016AA93-BA6D-41FE-99AC-7315EC12D718}" type="presParOf" srcId="{50C15A3A-9769-47DB-B904-E892297010F8}" destId="{9C19B169-866E-464C-88EA-0CB25E146881}" srcOrd="0" destOrd="0" presId="urn:microsoft.com/office/officeart/2005/8/layout/vList2"/>
    <dgm:cxn modelId="{AFB78A0B-2D46-4EB4-A74B-93A7ACC00366}" type="presParOf" srcId="{50C15A3A-9769-47DB-B904-E892297010F8}" destId="{4CE95A13-840A-43E2-BE05-5F2F84AB50D5}" srcOrd="1" destOrd="0" presId="urn:microsoft.com/office/officeart/2005/8/layout/vList2"/>
    <dgm:cxn modelId="{DB2DD40C-C60C-4BD0-804A-8A7BBE329199}" type="presParOf" srcId="{50C15A3A-9769-47DB-B904-E892297010F8}" destId="{793102FB-64CE-4A97-BA8F-B72C3EE145BD}" srcOrd="2" destOrd="0" presId="urn:microsoft.com/office/officeart/2005/8/layout/vList2"/>
    <dgm:cxn modelId="{A97B68B3-F172-4325-BC46-A4A6FB54931A}" type="presParOf" srcId="{50C15A3A-9769-47DB-B904-E892297010F8}" destId="{8E02E3D6-7C9E-4445-835D-1576E1959ED3}" srcOrd="3" destOrd="0" presId="urn:microsoft.com/office/officeart/2005/8/layout/vList2"/>
    <dgm:cxn modelId="{BBFEC3F0-35A8-44F0-8A19-4720919C28AD}" type="presParOf" srcId="{50C15A3A-9769-47DB-B904-E892297010F8}" destId="{A992D767-02E5-4AAA-9D5D-8B9572B84F2C}" srcOrd="4" destOrd="0" presId="urn:microsoft.com/office/officeart/2005/8/layout/vList2"/>
    <dgm:cxn modelId="{6F5B588B-91F2-4445-890A-91E92DC6ED76}" type="presParOf" srcId="{50C15A3A-9769-47DB-B904-E892297010F8}" destId="{A74FA2CC-12F8-4ED5-8A1A-17670320F3A9}" srcOrd="5" destOrd="0" presId="urn:microsoft.com/office/officeart/2005/8/layout/vList2"/>
    <dgm:cxn modelId="{B451440D-15C0-4563-B5F0-DE435234E2BD}" type="presParOf" srcId="{50C15A3A-9769-47DB-B904-E892297010F8}" destId="{480DCF63-8703-4DF1-9B99-DD580E44F69E}" srcOrd="6" destOrd="0" presId="urn:microsoft.com/office/officeart/2005/8/layout/vList2"/>
    <dgm:cxn modelId="{A012566B-D61A-4BA5-8D4E-8D659884B145}" type="presParOf" srcId="{50C15A3A-9769-47DB-B904-E892297010F8}" destId="{83133574-EF71-466D-94A6-C14372DCA7D6}" srcOrd="7" destOrd="0" presId="urn:microsoft.com/office/officeart/2005/8/layout/vList2"/>
    <dgm:cxn modelId="{69D4DCF1-CF42-467F-B2C2-C83B7C67BF69}" type="presParOf" srcId="{50C15A3A-9769-47DB-B904-E892297010F8}" destId="{7E214D0F-8928-42E0-823F-61812BA8CB22}" srcOrd="8" destOrd="0" presId="urn:microsoft.com/office/officeart/2005/8/layout/vList2"/>
    <dgm:cxn modelId="{BEA166CA-0DF2-4469-9C95-3F45EFDC2384}" type="presParOf" srcId="{50C15A3A-9769-47DB-B904-E892297010F8}" destId="{8C264C13-90D0-4FB5-8DF3-A0E351802D36}" srcOrd="9" destOrd="0" presId="urn:microsoft.com/office/officeart/2005/8/layout/vList2"/>
    <dgm:cxn modelId="{6237E7D5-F5B8-40D8-9027-00ECEACD0DF4}" type="presParOf" srcId="{50C15A3A-9769-47DB-B904-E892297010F8}" destId="{123C556A-57BA-4CFA-AA63-723547FA966D}" srcOrd="10" destOrd="0" presId="urn:microsoft.com/office/officeart/2005/8/layout/vList2"/>
    <dgm:cxn modelId="{8C58F0C4-8882-4460-AC41-7C1560A287F7}" type="presParOf" srcId="{50C15A3A-9769-47DB-B904-E892297010F8}" destId="{6EA076C9-0907-4965-9B37-AB0CAE2074AD}" srcOrd="11" destOrd="0" presId="urn:microsoft.com/office/officeart/2005/8/layout/vList2"/>
    <dgm:cxn modelId="{699442C9-88E8-4EF3-A4AD-B9E273E2FA10}" type="presParOf" srcId="{50C15A3A-9769-47DB-B904-E892297010F8}" destId="{8BD3D967-FC86-4925-83C7-90A209CF6DCB}"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BCF70B-D526-4665-8C54-236A376C4F36}"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AF65A851-1C73-4934-A321-D4CC9C6A534C}">
      <dgm:prSet/>
      <dgm:spPr/>
      <dgm:t>
        <a:bodyPr/>
        <a:lstStyle/>
        <a:p>
          <a:pPr rtl="0"/>
          <a:r>
            <a:rPr lang="en-US" b="1" dirty="0" smtClean="0"/>
            <a:t>CONCEPT OF PRIMARY HEALTH CARE</a:t>
          </a:r>
          <a:endParaRPr lang="en-US" dirty="0"/>
        </a:p>
      </dgm:t>
    </dgm:pt>
    <dgm:pt modelId="{F3979BE2-FE76-4F60-B7AA-020D4D86CD73}" type="parTrans" cxnId="{7EF97287-0B3E-40CF-9D56-BD5ED49082A1}">
      <dgm:prSet/>
      <dgm:spPr/>
      <dgm:t>
        <a:bodyPr/>
        <a:lstStyle/>
        <a:p>
          <a:endParaRPr lang="en-US"/>
        </a:p>
      </dgm:t>
    </dgm:pt>
    <dgm:pt modelId="{1EAEA779-EC17-4F4A-A2C0-129462C2F7E1}" type="sibTrans" cxnId="{7EF97287-0B3E-40CF-9D56-BD5ED49082A1}">
      <dgm:prSet/>
      <dgm:spPr/>
      <dgm:t>
        <a:bodyPr/>
        <a:lstStyle/>
        <a:p>
          <a:endParaRPr lang="en-US"/>
        </a:p>
      </dgm:t>
    </dgm:pt>
    <dgm:pt modelId="{8C0C6B37-8D2D-45C7-831B-8434CD566728}" type="pres">
      <dgm:prSet presAssocID="{E0BCF70B-D526-4665-8C54-236A376C4F36}" presName="linear" presStyleCnt="0">
        <dgm:presLayoutVars>
          <dgm:animLvl val="lvl"/>
          <dgm:resizeHandles val="exact"/>
        </dgm:presLayoutVars>
      </dgm:prSet>
      <dgm:spPr/>
      <dgm:t>
        <a:bodyPr/>
        <a:lstStyle/>
        <a:p>
          <a:endParaRPr lang="en-US"/>
        </a:p>
      </dgm:t>
    </dgm:pt>
    <dgm:pt modelId="{322E97EE-2315-414E-9431-3FEA0B86B513}" type="pres">
      <dgm:prSet presAssocID="{AF65A851-1C73-4934-A321-D4CC9C6A534C}" presName="parentText" presStyleLbl="node1" presStyleIdx="0" presStyleCnt="1">
        <dgm:presLayoutVars>
          <dgm:chMax val="0"/>
          <dgm:bulletEnabled val="1"/>
        </dgm:presLayoutVars>
      </dgm:prSet>
      <dgm:spPr/>
      <dgm:t>
        <a:bodyPr/>
        <a:lstStyle/>
        <a:p>
          <a:endParaRPr lang="en-US"/>
        </a:p>
      </dgm:t>
    </dgm:pt>
  </dgm:ptLst>
  <dgm:cxnLst>
    <dgm:cxn modelId="{7EF97287-0B3E-40CF-9D56-BD5ED49082A1}" srcId="{E0BCF70B-D526-4665-8C54-236A376C4F36}" destId="{AF65A851-1C73-4934-A321-D4CC9C6A534C}" srcOrd="0" destOrd="0" parTransId="{F3979BE2-FE76-4F60-B7AA-020D4D86CD73}" sibTransId="{1EAEA779-EC17-4F4A-A2C0-129462C2F7E1}"/>
    <dgm:cxn modelId="{28FE6BD4-5E24-451B-87FA-C95804C5B416}" type="presOf" srcId="{AF65A851-1C73-4934-A321-D4CC9C6A534C}" destId="{322E97EE-2315-414E-9431-3FEA0B86B513}" srcOrd="0" destOrd="0" presId="urn:microsoft.com/office/officeart/2005/8/layout/vList2"/>
    <dgm:cxn modelId="{75E6CC29-7FDE-44D3-AA5F-D97959D2AC2F}" type="presOf" srcId="{E0BCF70B-D526-4665-8C54-236A376C4F36}" destId="{8C0C6B37-8D2D-45C7-831B-8434CD566728}" srcOrd="0" destOrd="0" presId="urn:microsoft.com/office/officeart/2005/8/layout/vList2"/>
    <dgm:cxn modelId="{CD7FB31C-CF2F-46D9-A8B4-8524DA53C08A}" type="presParOf" srcId="{8C0C6B37-8D2D-45C7-831B-8434CD566728}" destId="{322E97EE-2315-414E-9431-3FEA0B86B51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519AE7-1308-43E9-892B-24604C29A4B1}" type="doc">
      <dgm:prSet loTypeId="urn:microsoft.com/office/officeart/2005/8/layout/rings+Icon" loCatId="officeonline" qsTypeId="urn:microsoft.com/office/officeart/2005/8/quickstyle/3d1" qsCatId="3D" csTypeId="urn:microsoft.com/office/officeart/2005/8/colors/accent1_2" csCatId="accent1" phldr="1"/>
      <dgm:spPr/>
      <dgm:t>
        <a:bodyPr/>
        <a:lstStyle/>
        <a:p>
          <a:endParaRPr lang="en-US"/>
        </a:p>
      </dgm:t>
    </dgm:pt>
    <dgm:pt modelId="{A1B0C9F6-DAB3-40DC-A7FE-A52378DEE6D5}">
      <dgm:prSet/>
      <dgm:spPr/>
      <dgm:t>
        <a:bodyPr/>
        <a:lstStyle/>
        <a:p>
          <a:pPr algn="ctr" rtl="0"/>
          <a:r>
            <a:rPr lang="en-US" dirty="0" smtClean="0"/>
            <a:t>The concept of primary health care has been repeatedly reinterpreted and redefined.  In some contexts, it has referred to the provision of ambulatory or first-level of personal health care services.</a:t>
          </a:r>
          <a:endParaRPr lang="en-US" dirty="0"/>
        </a:p>
      </dgm:t>
    </dgm:pt>
    <dgm:pt modelId="{38D047E9-18A0-4755-A7EE-1FB3DBBE220B}" type="parTrans" cxnId="{CE99F3CD-39B0-4E1B-A34F-EC409DAEE345}">
      <dgm:prSet/>
      <dgm:spPr/>
      <dgm:t>
        <a:bodyPr/>
        <a:lstStyle/>
        <a:p>
          <a:endParaRPr lang="en-US"/>
        </a:p>
      </dgm:t>
    </dgm:pt>
    <dgm:pt modelId="{D1B9C113-F16C-47D4-BBD7-AEBB404D84AA}" type="sibTrans" cxnId="{CE99F3CD-39B0-4E1B-A34F-EC409DAEE345}">
      <dgm:prSet/>
      <dgm:spPr/>
      <dgm:t>
        <a:bodyPr/>
        <a:lstStyle/>
        <a:p>
          <a:endParaRPr lang="en-US"/>
        </a:p>
      </dgm:t>
    </dgm:pt>
    <dgm:pt modelId="{C41D944D-8F6C-470A-AC27-CB22EDE4C534}">
      <dgm:prSet/>
      <dgm:spPr/>
      <dgm:t>
        <a:bodyPr/>
        <a:lstStyle/>
        <a:p>
          <a:r>
            <a:rPr lang="en-US" dirty="0" smtClean="0"/>
            <a:t>In other contexts, primary health care has been understood as a set of priority health interventions for low-income populations (also called selective primary health care).</a:t>
          </a:r>
          <a:endParaRPr lang="en-US" dirty="0"/>
        </a:p>
      </dgm:t>
    </dgm:pt>
    <dgm:pt modelId="{06F84975-4B02-4024-8F8E-5C5B08FBF78D}" type="parTrans" cxnId="{1C5E1714-07BA-472B-8F57-20AF39251291}">
      <dgm:prSet/>
      <dgm:spPr/>
      <dgm:t>
        <a:bodyPr/>
        <a:lstStyle/>
        <a:p>
          <a:endParaRPr lang="en-US"/>
        </a:p>
      </dgm:t>
    </dgm:pt>
    <dgm:pt modelId="{F8BCF1A2-FBA2-408F-A3D8-1D5679B59B64}" type="sibTrans" cxnId="{1C5E1714-07BA-472B-8F57-20AF39251291}">
      <dgm:prSet/>
      <dgm:spPr/>
      <dgm:t>
        <a:bodyPr/>
        <a:lstStyle/>
        <a:p>
          <a:endParaRPr lang="en-US"/>
        </a:p>
      </dgm:t>
    </dgm:pt>
    <dgm:pt modelId="{BA0ADC87-92B8-464C-8DFD-AE5D5C0CACC5}">
      <dgm:prSet/>
      <dgm:spPr/>
      <dgm:t>
        <a:bodyPr/>
        <a:lstStyle/>
        <a:p>
          <a:r>
            <a:rPr lang="en-US" smtClean="0"/>
            <a:t>Others have understood primary health care as an essential component of human development, focusing on the economic, social and political aspects. </a:t>
          </a:r>
          <a:endParaRPr lang="en-US"/>
        </a:p>
      </dgm:t>
    </dgm:pt>
    <dgm:pt modelId="{611946DE-1101-4EB0-8DA8-153F52A13176}" type="parTrans" cxnId="{B4AD72AB-7459-47AC-865E-2BFB6CA784BC}">
      <dgm:prSet/>
      <dgm:spPr/>
      <dgm:t>
        <a:bodyPr/>
        <a:lstStyle/>
        <a:p>
          <a:endParaRPr lang="en-US"/>
        </a:p>
      </dgm:t>
    </dgm:pt>
    <dgm:pt modelId="{B6623639-BDB0-481D-A2D4-96EE0995442D}" type="sibTrans" cxnId="{B4AD72AB-7459-47AC-865E-2BFB6CA784BC}">
      <dgm:prSet/>
      <dgm:spPr/>
      <dgm:t>
        <a:bodyPr/>
        <a:lstStyle/>
        <a:p>
          <a:endParaRPr lang="en-US"/>
        </a:p>
      </dgm:t>
    </dgm:pt>
    <dgm:pt modelId="{D6C0BD9E-DBCB-4F7C-B043-DD0F6D49B9C1}" type="pres">
      <dgm:prSet presAssocID="{D8519AE7-1308-43E9-892B-24604C29A4B1}" presName="Name0" presStyleCnt="0">
        <dgm:presLayoutVars>
          <dgm:chMax val="7"/>
          <dgm:dir/>
          <dgm:resizeHandles val="exact"/>
        </dgm:presLayoutVars>
      </dgm:prSet>
      <dgm:spPr/>
      <dgm:t>
        <a:bodyPr/>
        <a:lstStyle/>
        <a:p>
          <a:endParaRPr lang="en-US"/>
        </a:p>
      </dgm:t>
    </dgm:pt>
    <dgm:pt modelId="{3A952DA7-0475-4609-B7AB-6819781706D2}" type="pres">
      <dgm:prSet presAssocID="{D8519AE7-1308-43E9-892B-24604C29A4B1}" presName="ellipse1" presStyleLbl="vennNode1" presStyleIdx="0" presStyleCnt="3" custScaleX="178619" custScaleY="137165" custLinFactX="-14710" custLinFactNeighborX="-100000" custLinFactNeighborY="16771">
        <dgm:presLayoutVars>
          <dgm:bulletEnabled val="1"/>
        </dgm:presLayoutVars>
      </dgm:prSet>
      <dgm:spPr/>
      <dgm:t>
        <a:bodyPr/>
        <a:lstStyle/>
        <a:p>
          <a:endParaRPr lang="en-US"/>
        </a:p>
      </dgm:t>
    </dgm:pt>
    <dgm:pt modelId="{78CDF05E-645B-40C1-82EB-A4626785544A}" type="pres">
      <dgm:prSet presAssocID="{D8519AE7-1308-43E9-892B-24604C29A4B1}" presName="ellipse2" presStyleLbl="vennNode1" presStyleIdx="1" presStyleCnt="3" custScaleX="165595" custScaleY="129920" custLinFactNeighborX="329" custLinFactNeighborY="-53546">
        <dgm:presLayoutVars>
          <dgm:bulletEnabled val="1"/>
        </dgm:presLayoutVars>
      </dgm:prSet>
      <dgm:spPr/>
      <dgm:t>
        <a:bodyPr/>
        <a:lstStyle/>
        <a:p>
          <a:endParaRPr lang="en-US"/>
        </a:p>
      </dgm:t>
    </dgm:pt>
    <dgm:pt modelId="{F8246075-2F74-4920-BCC1-813A33CD96E1}" type="pres">
      <dgm:prSet presAssocID="{D8519AE7-1308-43E9-892B-24604C29A4B1}" presName="ellipse3" presStyleLbl="vennNode1" presStyleIdx="2" presStyleCnt="3" custScaleX="174953" custScaleY="143494" custLinFactNeighborX="92464" custLinFactNeighborY="18354">
        <dgm:presLayoutVars>
          <dgm:bulletEnabled val="1"/>
        </dgm:presLayoutVars>
      </dgm:prSet>
      <dgm:spPr/>
      <dgm:t>
        <a:bodyPr/>
        <a:lstStyle/>
        <a:p>
          <a:endParaRPr lang="en-US"/>
        </a:p>
      </dgm:t>
    </dgm:pt>
  </dgm:ptLst>
  <dgm:cxnLst>
    <dgm:cxn modelId="{B4AD72AB-7459-47AC-865E-2BFB6CA784BC}" srcId="{D8519AE7-1308-43E9-892B-24604C29A4B1}" destId="{BA0ADC87-92B8-464C-8DFD-AE5D5C0CACC5}" srcOrd="2" destOrd="0" parTransId="{611946DE-1101-4EB0-8DA8-153F52A13176}" sibTransId="{B6623639-BDB0-481D-A2D4-96EE0995442D}"/>
    <dgm:cxn modelId="{0FF8CC55-CA1A-4384-8D59-651D744A0497}" type="presOf" srcId="{C41D944D-8F6C-470A-AC27-CB22EDE4C534}" destId="{78CDF05E-645B-40C1-82EB-A4626785544A}" srcOrd="0" destOrd="0" presId="urn:microsoft.com/office/officeart/2005/8/layout/rings+Icon"/>
    <dgm:cxn modelId="{26BE8C70-149B-4BD4-9A4E-3515211B715C}" type="presOf" srcId="{D8519AE7-1308-43E9-892B-24604C29A4B1}" destId="{D6C0BD9E-DBCB-4F7C-B043-DD0F6D49B9C1}" srcOrd="0" destOrd="0" presId="urn:microsoft.com/office/officeart/2005/8/layout/rings+Icon"/>
    <dgm:cxn modelId="{5C6DD676-D85D-4B29-ABB5-C85356321AB1}" type="presOf" srcId="{A1B0C9F6-DAB3-40DC-A7FE-A52378DEE6D5}" destId="{3A952DA7-0475-4609-B7AB-6819781706D2}" srcOrd="0" destOrd="0" presId="urn:microsoft.com/office/officeart/2005/8/layout/rings+Icon"/>
    <dgm:cxn modelId="{EF133331-F84F-435E-98D6-F8A49E014CF7}" type="presOf" srcId="{BA0ADC87-92B8-464C-8DFD-AE5D5C0CACC5}" destId="{F8246075-2F74-4920-BCC1-813A33CD96E1}" srcOrd="0" destOrd="0" presId="urn:microsoft.com/office/officeart/2005/8/layout/rings+Icon"/>
    <dgm:cxn modelId="{1C5E1714-07BA-472B-8F57-20AF39251291}" srcId="{D8519AE7-1308-43E9-892B-24604C29A4B1}" destId="{C41D944D-8F6C-470A-AC27-CB22EDE4C534}" srcOrd="1" destOrd="0" parTransId="{06F84975-4B02-4024-8F8E-5C5B08FBF78D}" sibTransId="{F8BCF1A2-FBA2-408F-A3D8-1D5679B59B64}"/>
    <dgm:cxn modelId="{CE99F3CD-39B0-4E1B-A34F-EC409DAEE345}" srcId="{D8519AE7-1308-43E9-892B-24604C29A4B1}" destId="{A1B0C9F6-DAB3-40DC-A7FE-A52378DEE6D5}" srcOrd="0" destOrd="0" parTransId="{38D047E9-18A0-4755-A7EE-1FB3DBBE220B}" sibTransId="{D1B9C113-F16C-47D4-BBD7-AEBB404D84AA}"/>
    <dgm:cxn modelId="{33FA6642-F81C-4719-9139-BD6318594A16}" type="presParOf" srcId="{D6C0BD9E-DBCB-4F7C-B043-DD0F6D49B9C1}" destId="{3A952DA7-0475-4609-B7AB-6819781706D2}" srcOrd="0" destOrd="0" presId="urn:microsoft.com/office/officeart/2005/8/layout/rings+Icon"/>
    <dgm:cxn modelId="{E120823B-D0B9-4AA2-85F2-E117635140F6}" type="presParOf" srcId="{D6C0BD9E-DBCB-4F7C-B043-DD0F6D49B9C1}" destId="{78CDF05E-645B-40C1-82EB-A4626785544A}" srcOrd="1" destOrd="0" presId="urn:microsoft.com/office/officeart/2005/8/layout/rings+Icon"/>
    <dgm:cxn modelId="{1EA4BC16-B614-4696-9C13-08C92BFA7687}" type="presParOf" srcId="{D6C0BD9E-DBCB-4F7C-B043-DD0F6D49B9C1}" destId="{F8246075-2F74-4920-BCC1-813A33CD96E1}" srcOrd="2" destOrd="0" presId="urn:microsoft.com/office/officeart/2005/8/layout/rings+Icon"/>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168582C-AD2A-4B8C-BEB2-848E65C6A97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A0A9F230-D288-4FD3-BE9A-D38DB9D034CE}">
      <dgm:prSet/>
      <dgm:spPr/>
      <dgm:t>
        <a:bodyPr/>
        <a:lstStyle/>
        <a:p>
          <a:pPr rtl="0"/>
          <a:r>
            <a:rPr lang="en-US" b="1" dirty="0" smtClean="0"/>
            <a:t>WHY IS PRIMARY HEALTH CARE IMPORTANT</a:t>
          </a:r>
          <a:endParaRPr lang="en-US" dirty="0"/>
        </a:p>
      </dgm:t>
    </dgm:pt>
    <dgm:pt modelId="{D2B8F661-AF84-41DD-A321-7CF5B5835A9F}" type="parTrans" cxnId="{75B4D3D1-228C-4BBA-8E5A-4E2FD6DD69AE}">
      <dgm:prSet/>
      <dgm:spPr/>
      <dgm:t>
        <a:bodyPr/>
        <a:lstStyle/>
        <a:p>
          <a:endParaRPr lang="en-US"/>
        </a:p>
      </dgm:t>
    </dgm:pt>
    <dgm:pt modelId="{5C23FB4D-15D1-4A8B-B5F2-B9341C412596}" type="sibTrans" cxnId="{75B4D3D1-228C-4BBA-8E5A-4E2FD6DD69AE}">
      <dgm:prSet/>
      <dgm:spPr/>
      <dgm:t>
        <a:bodyPr/>
        <a:lstStyle/>
        <a:p>
          <a:endParaRPr lang="en-US"/>
        </a:p>
      </dgm:t>
    </dgm:pt>
    <dgm:pt modelId="{E9E137E7-BDF9-45C2-B87F-14B08F627BA7}" type="pres">
      <dgm:prSet presAssocID="{D168582C-AD2A-4B8C-BEB2-848E65C6A973}" presName="CompostProcess" presStyleCnt="0">
        <dgm:presLayoutVars>
          <dgm:dir/>
          <dgm:resizeHandles val="exact"/>
        </dgm:presLayoutVars>
      </dgm:prSet>
      <dgm:spPr/>
      <dgm:t>
        <a:bodyPr/>
        <a:lstStyle/>
        <a:p>
          <a:endParaRPr lang="en-US"/>
        </a:p>
      </dgm:t>
    </dgm:pt>
    <dgm:pt modelId="{006E92AB-EFFF-4C0D-85FF-98D0E2EF83B2}" type="pres">
      <dgm:prSet presAssocID="{D168582C-AD2A-4B8C-BEB2-848E65C6A973}" presName="arrow" presStyleLbl="bgShp" presStyleIdx="0" presStyleCnt="1"/>
      <dgm:spPr/>
    </dgm:pt>
    <dgm:pt modelId="{F3A53040-FF6D-4BAD-80AB-251193B1C9B4}" type="pres">
      <dgm:prSet presAssocID="{D168582C-AD2A-4B8C-BEB2-848E65C6A973}" presName="linearProcess" presStyleCnt="0"/>
      <dgm:spPr/>
    </dgm:pt>
    <dgm:pt modelId="{B2A9FEC4-1F5F-4490-8296-403EDF47677A}" type="pres">
      <dgm:prSet presAssocID="{A0A9F230-D288-4FD3-BE9A-D38DB9D034CE}" presName="textNode" presStyleLbl="node1" presStyleIdx="0" presStyleCnt="1">
        <dgm:presLayoutVars>
          <dgm:bulletEnabled val="1"/>
        </dgm:presLayoutVars>
      </dgm:prSet>
      <dgm:spPr/>
      <dgm:t>
        <a:bodyPr/>
        <a:lstStyle/>
        <a:p>
          <a:endParaRPr lang="en-US"/>
        </a:p>
      </dgm:t>
    </dgm:pt>
  </dgm:ptLst>
  <dgm:cxnLst>
    <dgm:cxn modelId="{2C025D2B-CB96-44D2-88A0-00E7411B300A}" type="presOf" srcId="{D168582C-AD2A-4B8C-BEB2-848E65C6A973}" destId="{E9E137E7-BDF9-45C2-B87F-14B08F627BA7}" srcOrd="0" destOrd="0" presId="urn:microsoft.com/office/officeart/2005/8/layout/hProcess9"/>
    <dgm:cxn modelId="{5D4B5E69-ED19-479D-8066-FF2166A270CD}" type="presOf" srcId="{A0A9F230-D288-4FD3-BE9A-D38DB9D034CE}" destId="{B2A9FEC4-1F5F-4490-8296-403EDF47677A}" srcOrd="0" destOrd="0" presId="urn:microsoft.com/office/officeart/2005/8/layout/hProcess9"/>
    <dgm:cxn modelId="{75B4D3D1-228C-4BBA-8E5A-4E2FD6DD69AE}" srcId="{D168582C-AD2A-4B8C-BEB2-848E65C6A973}" destId="{A0A9F230-D288-4FD3-BE9A-D38DB9D034CE}" srcOrd="0" destOrd="0" parTransId="{D2B8F661-AF84-41DD-A321-7CF5B5835A9F}" sibTransId="{5C23FB4D-15D1-4A8B-B5F2-B9341C412596}"/>
    <dgm:cxn modelId="{33F1FB2E-3E40-4B9C-BBDE-D975FD6DD627}" type="presParOf" srcId="{E9E137E7-BDF9-45C2-B87F-14B08F627BA7}" destId="{006E92AB-EFFF-4C0D-85FF-98D0E2EF83B2}" srcOrd="0" destOrd="0" presId="urn:microsoft.com/office/officeart/2005/8/layout/hProcess9"/>
    <dgm:cxn modelId="{D500D45A-8AD6-472F-AEEA-BC3D91CFB089}" type="presParOf" srcId="{E9E137E7-BDF9-45C2-B87F-14B08F627BA7}" destId="{F3A53040-FF6D-4BAD-80AB-251193B1C9B4}" srcOrd="1" destOrd="0" presId="urn:microsoft.com/office/officeart/2005/8/layout/hProcess9"/>
    <dgm:cxn modelId="{A73E92F6-F8F0-4E22-B303-E6FC1A01B972}" type="presParOf" srcId="{F3A53040-FF6D-4BAD-80AB-251193B1C9B4}" destId="{B2A9FEC4-1F5F-4490-8296-403EDF47677A}"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9684734-0A7E-4307-A28F-D0CDAE9D72BD}"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n-US"/>
        </a:p>
      </dgm:t>
    </dgm:pt>
    <dgm:pt modelId="{31747325-4AEB-4E8B-8E1C-7C81C8C46B83}">
      <dgm:prSet custT="1"/>
      <dgm:spPr/>
      <dgm:t>
        <a:bodyPr/>
        <a:lstStyle/>
        <a:p>
          <a:pPr rtl="0"/>
          <a:r>
            <a:rPr lang="en-US" sz="2000" dirty="0" smtClean="0"/>
            <a:t>is well-positioned to respond to rapid economic, technological, and demographic changes, all of which impact health and well-being.  </a:t>
          </a:r>
          <a:endParaRPr lang="en-US" sz="2000" dirty="0"/>
        </a:p>
      </dgm:t>
    </dgm:pt>
    <dgm:pt modelId="{9BD4E253-9D04-47A1-BF1F-F5CA60278BCD}" type="parTrans" cxnId="{B39C3E34-B67E-4137-9605-2F22A8656066}">
      <dgm:prSet/>
      <dgm:spPr/>
      <dgm:t>
        <a:bodyPr/>
        <a:lstStyle/>
        <a:p>
          <a:endParaRPr lang="en-US"/>
        </a:p>
      </dgm:t>
    </dgm:pt>
    <dgm:pt modelId="{F8E25D6A-7C57-4264-8392-4E20066C9A63}" type="sibTrans" cxnId="{B39C3E34-B67E-4137-9605-2F22A8656066}">
      <dgm:prSet/>
      <dgm:spPr/>
      <dgm:t>
        <a:bodyPr/>
        <a:lstStyle/>
        <a:p>
          <a:endParaRPr lang="en-US"/>
        </a:p>
      </dgm:t>
    </dgm:pt>
    <dgm:pt modelId="{0D9D3BBB-B189-4F1B-A2EE-B81F86AA8962}">
      <dgm:prSet custT="1"/>
      <dgm:spPr/>
      <dgm:t>
        <a:bodyPr/>
        <a:lstStyle/>
        <a:p>
          <a:pPr rtl="0"/>
          <a:r>
            <a:rPr lang="en-US" sz="2000" dirty="0" smtClean="0"/>
            <a:t>effective and efficient way to address the main causes and risks of poor health and well-being today, as well as handling the emerging challenges that threaten health and well-being tomorrow</a:t>
          </a:r>
          <a:endParaRPr lang="en-US" sz="2000" dirty="0"/>
        </a:p>
      </dgm:t>
    </dgm:pt>
    <dgm:pt modelId="{42CBD94F-90FE-4C03-9778-E3228E125C54}" type="parTrans" cxnId="{1E0F695D-44AA-4B7C-B035-0A336B52B414}">
      <dgm:prSet/>
      <dgm:spPr/>
      <dgm:t>
        <a:bodyPr/>
        <a:lstStyle/>
        <a:p>
          <a:endParaRPr lang="en-US"/>
        </a:p>
      </dgm:t>
    </dgm:pt>
    <dgm:pt modelId="{EF8E268F-A19C-4C7A-B249-16035D6902C9}" type="sibTrans" cxnId="{1E0F695D-44AA-4B7C-B035-0A336B52B414}">
      <dgm:prSet/>
      <dgm:spPr/>
      <dgm:t>
        <a:bodyPr/>
        <a:lstStyle/>
        <a:p>
          <a:endParaRPr lang="en-US"/>
        </a:p>
      </dgm:t>
    </dgm:pt>
    <dgm:pt modelId="{B10CC11D-8AFE-4A23-9F22-F8FDD2D0EFD3}">
      <dgm:prSet custT="1"/>
      <dgm:spPr/>
      <dgm:t>
        <a:bodyPr/>
        <a:lstStyle/>
        <a:p>
          <a:pPr rtl="0"/>
          <a:r>
            <a:rPr lang="en-US" sz="2000" dirty="0" smtClean="0"/>
            <a:t>is essential to achieving the health-related Sustainable Development Goals (SDGs) and universal health coverage</a:t>
          </a:r>
          <a:r>
            <a:rPr lang="en-US" sz="2400" dirty="0" smtClean="0"/>
            <a:t>.</a:t>
          </a:r>
          <a:endParaRPr lang="en-US" sz="2400" dirty="0"/>
        </a:p>
      </dgm:t>
    </dgm:pt>
    <dgm:pt modelId="{9E484AA7-B801-4C8E-A002-70123698DF58}" type="parTrans" cxnId="{0220F128-86E1-4F88-BA18-0556E6F75760}">
      <dgm:prSet/>
      <dgm:spPr/>
      <dgm:t>
        <a:bodyPr/>
        <a:lstStyle/>
        <a:p>
          <a:endParaRPr lang="en-US"/>
        </a:p>
      </dgm:t>
    </dgm:pt>
    <dgm:pt modelId="{E15B6A29-563C-46C2-B0E5-ABF04F4367A4}" type="sibTrans" cxnId="{0220F128-86E1-4F88-BA18-0556E6F75760}">
      <dgm:prSet/>
      <dgm:spPr/>
      <dgm:t>
        <a:bodyPr/>
        <a:lstStyle/>
        <a:p>
          <a:endParaRPr lang="en-US"/>
        </a:p>
      </dgm:t>
    </dgm:pt>
    <dgm:pt modelId="{81249757-1A83-4847-B6BA-C441EE42A3E6}" type="pres">
      <dgm:prSet presAssocID="{19684734-0A7E-4307-A28F-D0CDAE9D72BD}" presName="Name0" presStyleCnt="0">
        <dgm:presLayoutVars>
          <dgm:dir/>
          <dgm:resizeHandles val="exact"/>
        </dgm:presLayoutVars>
      </dgm:prSet>
      <dgm:spPr/>
      <dgm:t>
        <a:bodyPr/>
        <a:lstStyle/>
        <a:p>
          <a:endParaRPr lang="en-US"/>
        </a:p>
      </dgm:t>
    </dgm:pt>
    <dgm:pt modelId="{AA4D03C6-4AD8-4BA2-9DB1-3A577687A940}" type="pres">
      <dgm:prSet presAssocID="{31747325-4AEB-4E8B-8E1C-7C81C8C46B83}" presName="node" presStyleLbl="node1" presStyleIdx="0" presStyleCnt="3" custLinFactNeighborX="-512" custLinFactNeighborY="-450">
        <dgm:presLayoutVars>
          <dgm:bulletEnabled val="1"/>
        </dgm:presLayoutVars>
      </dgm:prSet>
      <dgm:spPr/>
      <dgm:t>
        <a:bodyPr/>
        <a:lstStyle/>
        <a:p>
          <a:endParaRPr lang="en-US"/>
        </a:p>
      </dgm:t>
    </dgm:pt>
    <dgm:pt modelId="{D1B50BBD-429E-4EB3-8EDD-CC3D24904046}" type="pres">
      <dgm:prSet presAssocID="{F8E25D6A-7C57-4264-8392-4E20066C9A63}" presName="sibTrans" presStyleCnt="0"/>
      <dgm:spPr/>
    </dgm:pt>
    <dgm:pt modelId="{CD1C1F61-43F1-4227-B072-4A44071E7BBC}" type="pres">
      <dgm:prSet presAssocID="{0D9D3BBB-B189-4F1B-A2EE-B81F86AA8962}" presName="node" presStyleLbl="node1" presStyleIdx="1" presStyleCnt="3" custScaleX="111357">
        <dgm:presLayoutVars>
          <dgm:bulletEnabled val="1"/>
        </dgm:presLayoutVars>
      </dgm:prSet>
      <dgm:spPr/>
      <dgm:t>
        <a:bodyPr/>
        <a:lstStyle/>
        <a:p>
          <a:endParaRPr lang="en-US"/>
        </a:p>
      </dgm:t>
    </dgm:pt>
    <dgm:pt modelId="{DA8A6C3D-E436-46D6-8A47-5C2198DAF75B}" type="pres">
      <dgm:prSet presAssocID="{EF8E268F-A19C-4C7A-B249-16035D6902C9}" presName="sibTrans" presStyleCnt="0"/>
      <dgm:spPr/>
    </dgm:pt>
    <dgm:pt modelId="{940BB869-27CE-4A0A-9818-19EB5690045F}" type="pres">
      <dgm:prSet presAssocID="{B10CC11D-8AFE-4A23-9F22-F8FDD2D0EFD3}" presName="node" presStyleLbl="node1" presStyleIdx="2" presStyleCnt="3" custScaleX="112714">
        <dgm:presLayoutVars>
          <dgm:bulletEnabled val="1"/>
        </dgm:presLayoutVars>
      </dgm:prSet>
      <dgm:spPr/>
      <dgm:t>
        <a:bodyPr/>
        <a:lstStyle/>
        <a:p>
          <a:endParaRPr lang="en-US"/>
        </a:p>
      </dgm:t>
    </dgm:pt>
  </dgm:ptLst>
  <dgm:cxnLst>
    <dgm:cxn modelId="{CD04A5BD-C359-48ED-8CAC-6D11EA4D0943}" type="presOf" srcId="{31747325-4AEB-4E8B-8E1C-7C81C8C46B83}" destId="{AA4D03C6-4AD8-4BA2-9DB1-3A577687A940}" srcOrd="0" destOrd="0" presId="urn:microsoft.com/office/officeart/2005/8/layout/hList6"/>
    <dgm:cxn modelId="{925A3FF7-6F9E-47BB-825B-1848E8D39859}" type="presOf" srcId="{B10CC11D-8AFE-4A23-9F22-F8FDD2D0EFD3}" destId="{940BB869-27CE-4A0A-9818-19EB5690045F}" srcOrd="0" destOrd="0" presId="urn:microsoft.com/office/officeart/2005/8/layout/hList6"/>
    <dgm:cxn modelId="{1E0F695D-44AA-4B7C-B035-0A336B52B414}" srcId="{19684734-0A7E-4307-A28F-D0CDAE9D72BD}" destId="{0D9D3BBB-B189-4F1B-A2EE-B81F86AA8962}" srcOrd="1" destOrd="0" parTransId="{42CBD94F-90FE-4C03-9778-E3228E125C54}" sibTransId="{EF8E268F-A19C-4C7A-B249-16035D6902C9}"/>
    <dgm:cxn modelId="{B39C3E34-B67E-4137-9605-2F22A8656066}" srcId="{19684734-0A7E-4307-A28F-D0CDAE9D72BD}" destId="{31747325-4AEB-4E8B-8E1C-7C81C8C46B83}" srcOrd="0" destOrd="0" parTransId="{9BD4E253-9D04-47A1-BF1F-F5CA60278BCD}" sibTransId="{F8E25D6A-7C57-4264-8392-4E20066C9A63}"/>
    <dgm:cxn modelId="{0220F128-86E1-4F88-BA18-0556E6F75760}" srcId="{19684734-0A7E-4307-A28F-D0CDAE9D72BD}" destId="{B10CC11D-8AFE-4A23-9F22-F8FDD2D0EFD3}" srcOrd="2" destOrd="0" parTransId="{9E484AA7-B801-4C8E-A002-70123698DF58}" sibTransId="{E15B6A29-563C-46C2-B0E5-ABF04F4367A4}"/>
    <dgm:cxn modelId="{A1C8F91F-44A0-4015-B004-3A0A27867169}" type="presOf" srcId="{19684734-0A7E-4307-A28F-D0CDAE9D72BD}" destId="{81249757-1A83-4847-B6BA-C441EE42A3E6}" srcOrd="0" destOrd="0" presId="urn:microsoft.com/office/officeart/2005/8/layout/hList6"/>
    <dgm:cxn modelId="{1840472C-8C89-4AA3-850D-DA23F87A64F4}" type="presOf" srcId="{0D9D3BBB-B189-4F1B-A2EE-B81F86AA8962}" destId="{CD1C1F61-43F1-4227-B072-4A44071E7BBC}" srcOrd="0" destOrd="0" presId="urn:microsoft.com/office/officeart/2005/8/layout/hList6"/>
    <dgm:cxn modelId="{EAC70018-3E2E-4260-BB87-95D090869C9E}" type="presParOf" srcId="{81249757-1A83-4847-B6BA-C441EE42A3E6}" destId="{AA4D03C6-4AD8-4BA2-9DB1-3A577687A940}" srcOrd="0" destOrd="0" presId="urn:microsoft.com/office/officeart/2005/8/layout/hList6"/>
    <dgm:cxn modelId="{899786AF-437D-4269-9777-2373605AEABC}" type="presParOf" srcId="{81249757-1A83-4847-B6BA-C441EE42A3E6}" destId="{D1B50BBD-429E-4EB3-8EDD-CC3D24904046}" srcOrd="1" destOrd="0" presId="urn:microsoft.com/office/officeart/2005/8/layout/hList6"/>
    <dgm:cxn modelId="{2AEFFB2F-E78C-42CA-A7B9-E5510881A61F}" type="presParOf" srcId="{81249757-1A83-4847-B6BA-C441EE42A3E6}" destId="{CD1C1F61-43F1-4227-B072-4A44071E7BBC}" srcOrd="2" destOrd="0" presId="urn:microsoft.com/office/officeart/2005/8/layout/hList6"/>
    <dgm:cxn modelId="{8E128947-D5FD-4EAB-8FDA-DA1A4AD8B789}" type="presParOf" srcId="{81249757-1A83-4847-B6BA-C441EE42A3E6}" destId="{DA8A6C3D-E436-46D6-8A47-5C2198DAF75B}" srcOrd="3" destOrd="0" presId="urn:microsoft.com/office/officeart/2005/8/layout/hList6"/>
    <dgm:cxn modelId="{612F04E4-E7B5-4DFB-BBF9-E87A91F0E2E3}" type="presParOf" srcId="{81249757-1A83-4847-B6BA-C441EE42A3E6}" destId="{940BB869-27CE-4A0A-9818-19EB5690045F}" srcOrd="4"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33AA6F-7F4C-48FB-9A5A-A6D8F3E9A83C}"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E915023E-D7FC-43F8-A2B2-78533758B2A7}">
      <dgm:prSet/>
      <dgm:spPr/>
      <dgm:t>
        <a:bodyPr/>
        <a:lstStyle/>
        <a:p>
          <a:pPr rtl="0"/>
          <a:r>
            <a:rPr lang="en-US" b="1" smtClean="0"/>
            <a:t>CONCEPT OF NURSING</a:t>
          </a:r>
          <a:endParaRPr lang="en-US"/>
        </a:p>
      </dgm:t>
    </dgm:pt>
    <dgm:pt modelId="{6B018C5D-0D40-4EEE-B648-AFADFC614BB4}" type="parTrans" cxnId="{CE4347E7-9D64-4AAB-B435-C4B7869388BC}">
      <dgm:prSet/>
      <dgm:spPr/>
      <dgm:t>
        <a:bodyPr/>
        <a:lstStyle/>
        <a:p>
          <a:endParaRPr lang="en-US"/>
        </a:p>
      </dgm:t>
    </dgm:pt>
    <dgm:pt modelId="{774F28BA-2822-4274-9F60-95B0D473483B}" type="sibTrans" cxnId="{CE4347E7-9D64-4AAB-B435-C4B7869388BC}">
      <dgm:prSet/>
      <dgm:spPr/>
      <dgm:t>
        <a:bodyPr/>
        <a:lstStyle/>
        <a:p>
          <a:endParaRPr lang="en-US"/>
        </a:p>
      </dgm:t>
    </dgm:pt>
    <dgm:pt modelId="{A2F33861-DA4E-44DC-A514-4E5812D63542}" type="pres">
      <dgm:prSet presAssocID="{EB33AA6F-7F4C-48FB-9A5A-A6D8F3E9A83C}" presName="linear" presStyleCnt="0">
        <dgm:presLayoutVars>
          <dgm:animLvl val="lvl"/>
          <dgm:resizeHandles val="exact"/>
        </dgm:presLayoutVars>
      </dgm:prSet>
      <dgm:spPr/>
    </dgm:pt>
    <dgm:pt modelId="{718723C0-EB65-479E-B3E7-58DBDD97CA6B}" type="pres">
      <dgm:prSet presAssocID="{E915023E-D7FC-43F8-A2B2-78533758B2A7}" presName="parentText" presStyleLbl="node1" presStyleIdx="0" presStyleCnt="1">
        <dgm:presLayoutVars>
          <dgm:chMax val="0"/>
          <dgm:bulletEnabled val="1"/>
        </dgm:presLayoutVars>
      </dgm:prSet>
      <dgm:spPr/>
    </dgm:pt>
  </dgm:ptLst>
  <dgm:cxnLst>
    <dgm:cxn modelId="{CE4347E7-9D64-4AAB-B435-C4B7869388BC}" srcId="{EB33AA6F-7F4C-48FB-9A5A-A6D8F3E9A83C}" destId="{E915023E-D7FC-43F8-A2B2-78533758B2A7}" srcOrd="0" destOrd="0" parTransId="{6B018C5D-0D40-4EEE-B648-AFADFC614BB4}" sibTransId="{774F28BA-2822-4274-9F60-95B0D473483B}"/>
    <dgm:cxn modelId="{5F427FD6-88E3-461A-AF14-39D34BD39E9C}" type="presOf" srcId="{E915023E-D7FC-43F8-A2B2-78533758B2A7}" destId="{718723C0-EB65-479E-B3E7-58DBDD97CA6B}" srcOrd="0" destOrd="0" presId="urn:microsoft.com/office/officeart/2005/8/layout/vList2"/>
    <dgm:cxn modelId="{B1A2FC0F-47D8-4B19-AEE4-B0BD8D987E9E}" type="presOf" srcId="{EB33AA6F-7F4C-48FB-9A5A-A6D8F3E9A83C}" destId="{A2F33861-DA4E-44DC-A514-4E5812D63542}" srcOrd="0" destOrd="0" presId="urn:microsoft.com/office/officeart/2005/8/layout/vList2"/>
    <dgm:cxn modelId="{72CD297C-CAAF-4F3E-9AC6-B85015A81656}" type="presParOf" srcId="{A2F33861-DA4E-44DC-A514-4E5812D63542}" destId="{718723C0-EB65-479E-B3E7-58DBDD97CA6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AC6663-3D72-43C3-B9E2-BBD9559ABFDF}" type="doc">
      <dgm:prSet loTypeId="urn:microsoft.com/office/officeart/2005/8/layout/lProcess3" loCatId="process" qsTypeId="urn:microsoft.com/office/officeart/2005/8/quickstyle/3d1" qsCatId="3D" csTypeId="urn:microsoft.com/office/officeart/2005/8/colors/accent1_2" csCatId="accent1"/>
      <dgm:spPr/>
      <dgm:t>
        <a:bodyPr/>
        <a:lstStyle/>
        <a:p>
          <a:endParaRPr lang="en-US"/>
        </a:p>
      </dgm:t>
    </dgm:pt>
    <dgm:pt modelId="{B6DF5077-E6C6-4AD5-87D9-CD31A8196079}">
      <dgm:prSet/>
      <dgm:spPr/>
      <dgm:t>
        <a:bodyPr/>
        <a:lstStyle/>
        <a:p>
          <a:pPr rtl="0"/>
          <a:r>
            <a:rPr lang="en-US" smtClean="0"/>
            <a:t>Nursing is defined by wiedenbach as “facilitating the efforts of the individual to overcome the obstacles, which interfere with his ability to respond capably to demands, made for him by his condition, environment, situation and time”.</a:t>
          </a:r>
          <a:endParaRPr lang="en-US"/>
        </a:p>
      </dgm:t>
    </dgm:pt>
    <dgm:pt modelId="{91538BFD-E33A-4214-B175-36F06482ED8F}" type="parTrans" cxnId="{775D3E67-E79B-4551-A0C2-39C69624D2C3}">
      <dgm:prSet/>
      <dgm:spPr/>
      <dgm:t>
        <a:bodyPr/>
        <a:lstStyle/>
        <a:p>
          <a:endParaRPr lang="en-US"/>
        </a:p>
      </dgm:t>
    </dgm:pt>
    <dgm:pt modelId="{5B05ECB3-DA5D-470C-A47E-F4B03AB9E203}" type="sibTrans" cxnId="{775D3E67-E79B-4551-A0C2-39C69624D2C3}">
      <dgm:prSet/>
      <dgm:spPr/>
      <dgm:t>
        <a:bodyPr/>
        <a:lstStyle/>
        <a:p>
          <a:endParaRPr lang="en-US"/>
        </a:p>
      </dgm:t>
    </dgm:pt>
    <dgm:pt modelId="{47741831-263F-403A-AA80-2B07C86200FE}" type="pres">
      <dgm:prSet presAssocID="{E2AC6663-3D72-43C3-B9E2-BBD9559ABFDF}" presName="Name0" presStyleCnt="0">
        <dgm:presLayoutVars>
          <dgm:chPref val="3"/>
          <dgm:dir/>
          <dgm:animLvl val="lvl"/>
          <dgm:resizeHandles/>
        </dgm:presLayoutVars>
      </dgm:prSet>
      <dgm:spPr/>
    </dgm:pt>
    <dgm:pt modelId="{0BA35BFB-CFE9-4003-A894-9C8CA9C51EE0}" type="pres">
      <dgm:prSet presAssocID="{B6DF5077-E6C6-4AD5-87D9-CD31A8196079}" presName="horFlow" presStyleCnt="0"/>
      <dgm:spPr/>
    </dgm:pt>
    <dgm:pt modelId="{1ACF897C-41A8-4363-B0DF-5191CECC0D87}" type="pres">
      <dgm:prSet presAssocID="{B6DF5077-E6C6-4AD5-87D9-CD31A8196079}" presName="bigChev" presStyleLbl="node1" presStyleIdx="0" presStyleCnt="1"/>
      <dgm:spPr/>
    </dgm:pt>
  </dgm:ptLst>
  <dgm:cxnLst>
    <dgm:cxn modelId="{3917D624-06F4-4CDB-976E-AC1D066F2CB8}" type="presOf" srcId="{E2AC6663-3D72-43C3-B9E2-BBD9559ABFDF}" destId="{47741831-263F-403A-AA80-2B07C86200FE}" srcOrd="0" destOrd="0" presId="urn:microsoft.com/office/officeart/2005/8/layout/lProcess3"/>
    <dgm:cxn modelId="{24E14FBB-AECA-4EA6-855F-A9E3B49E33C1}" type="presOf" srcId="{B6DF5077-E6C6-4AD5-87D9-CD31A8196079}" destId="{1ACF897C-41A8-4363-B0DF-5191CECC0D87}" srcOrd="0" destOrd="0" presId="urn:microsoft.com/office/officeart/2005/8/layout/lProcess3"/>
    <dgm:cxn modelId="{775D3E67-E79B-4551-A0C2-39C69624D2C3}" srcId="{E2AC6663-3D72-43C3-B9E2-BBD9559ABFDF}" destId="{B6DF5077-E6C6-4AD5-87D9-CD31A8196079}" srcOrd="0" destOrd="0" parTransId="{91538BFD-E33A-4214-B175-36F06482ED8F}" sibTransId="{5B05ECB3-DA5D-470C-A47E-F4B03AB9E203}"/>
    <dgm:cxn modelId="{3994D3D9-563E-42D7-AFB9-E3F917174996}" type="presParOf" srcId="{47741831-263F-403A-AA80-2B07C86200FE}" destId="{0BA35BFB-CFE9-4003-A894-9C8CA9C51EE0}" srcOrd="0" destOrd="0" presId="urn:microsoft.com/office/officeart/2005/8/layout/lProcess3"/>
    <dgm:cxn modelId="{AD45846D-5FFB-4D71-A4F0-69B2997E77FC}" type="presParOf" srcId="{0BA35BFB-CFE9-4003-A894-9C8CA9C51EE0}" destId="{1ACF897C-41A8-4363-B0DF-5191CECC0D87}" srcOrd="0"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58CF3D-E57C-43AA-A735-3F12279208A6}">
      <dsp:nvSpPr>
        <dsp:cNvPr id="0" name=""/>
        <dsp:cNvSpPr/>
      </dsp:nvSpPr>
      <dsp:spPr>
        <a:xfrm>
          <a:off x="0" y="290784"/>
          <a:ext cx="8574622" cy="2034630"/>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en-US" sz="3700" b="1" kern="1200" dirty="0" smtClean="0">
              <a:latin typeface="+mj-lt"/>
            </a:rPr>
            <a:t>PRIMARY HEALTH CARE IN NIGERIA: THE ROLE OF NURSES AND MIDWIVES</a:t>
          </a:r>
          <a:r>
            <a:rPr lang="en-US" sz="3700" kern="1200" dirty="0" smtClean="0"/>
            <a:t/>
          </a:r>
          <a:br>
            <a:rPr lang="en-US" sz="3700" kern="1200" dirty="0" smtClean="0"/>
          </a:br>
          <a:r>
            <a:rPr lang="en-US" sz="3700" kern="1200" dirty="0" smtClean="0"/>
            <a:t>BY</a:t>
          </a:r>
          <a:endParaRPr lang="en-US" sz="3700" kern="1200" dirty="0"/>
        </a:p>
      </dsp:txBody>
      <dsp:txXfrm>
        <a:off x="99322" y="390106"/>
        <a:ext cx="8375978" cy="18359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98A39-1C50-465D-AC15-21A3910E4174}">
      <dsp:nvSpPr>
        <dsp:cNvPr id="0" name=""/>
        <dsp:cNvSpPr/>
      </dsp:nvSpPr>
      <dsp:spPr>
        <a:xfrm>
          <a:off x="751403" y="0"/>
          <a:ext cx="8515905" cy="2921391"/>
        </a:xfrm>
        <a:prstGeom prst="rightArrow">
          <a:avLst/>
        </a:prstGeom>
        <a:gradFill rotWithShape="0">
          <a:gsLst>
            <a:gs pos="0">
              <a:schemeClr val="dk2">
                <a:tint val="40000"/>
                <a:hueOff val="0"/>
                <a:satOff val="0"/>
                <a:lumOff val="0"/>
                <a:alphaOff val="0"/>
                <a:tint val="96000"/>
                <a:lumMod val="102000"/>
              </a:schemeClr>
            </a:gs>
            <a:gs pos="100000">
              <a:schemeClr val="dk2">
                <a:tint val="40000"/>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C88715D1-FE71-432D-B07A-B9348C72C01C}">
      <dsp:nvSpPr>
        <dsp:cNvPr id="0" name=""/>
        <dsp:cNvSpPr/>
      </dsp:nvSpPr>
      <dsp:spPr>
        <a:xfrm>
          <a:off x="9172" y="876417"/>
          <a:ext cx="1319603" cy="1168556"/>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Patient Care</a:t>
          </a:r>
          <a:endParaRPr lang="en-US" sz="1300" kern="1200"/>
        </a:p>
      </dsp:txBody>
      <dsp:txXfrm>
        <a:off x="66216" y="933461"/>
        <a:ext cx="1205515" cy="1054468"/>
      </dsp:txXfrm>
    </dsp:sp>
    <dsp:sp modelId="{CD331301-4BD0-4DF3-985A-05243335444A}">
      <dsp:nvSpPr>
        <dsp:cNvPr id="0" name=""/>
        <dsp:cNvSpPr/>
      </dsp:nvSpPr>
      <dsp:spPr>
        <a:xfrm>
          <a:off x="1455966" y="876417"/>
          <a:ext cx="1319603" cy="1168556"/>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Patient Advocacy</a:t>
          </a:r>
          <a:endParaRPr lang="en-US" sz="1300" kern="1200"/>
        </a:p>
      </dsp:txBody>
      <dsp:txXfrm>
        <a:off x="1513010" y="933461"/>
        <a:ext cx="1205515" cy="1054468"/>
      </dsp:txXfrm>
    </dsp:sp>
    <dsp:sp modelId="{7911D662-786D-4BE8-8154-0C7EA539A541}">
      <dsp:nvSpPr>
        <dsp:cNvPr id="0" name=""/>
        <dsp:cNvSpPr/>
      </dsp:nvSpPr>
      <dsp:spPr>
        <a:xfrm>
          <a:off x="2902760" y="876417"/>
          <a:ext cx="1319603" cy="1168556"/>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Planning of Care</a:t>
          </a:r>
          <a:endParaRPr lang="en-US" sz="1300" kern="1200"/>
        </a:p>
      </dsp:txBody>
      <dsp:txXfrm>
        <a:off x="2959804" y="933461"/>
        <a:ext cx="1205515" cy="1054468"/>
      </dsp:txXfrm>
    </dsp:sp>
    <dsp:sp modelId="{5B3E9FAF-EF1E-49DB-A369-0228D9920595}">
      <dsp:nvSpPr>
        <dsp:cNvPr id="0" name=""/>
        <dsp:cNvSpPr/>
      </dsp:nvSpPr>
      <dsp:spPr>
        <a:xfrm>
          <a:off x="4349554" y="876417"/>
          <a:ext cx="1319603" cy="1168556"/>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Caregiver</a:t>
          </a:r>
          <a:endParaRPr lang="en-US" sz="1300" kern="1200"/>
        </a:p>
      </dsp:txBody>
      <dsp:txXfrm>
        <a:off x="4406598" y="933461"/>
        <a:ext cx="1205515" cy="1054468"/>
      </dsp:txXfrm>
    </dsp:sp>
    <dsp:sp modelId="{1EB764AD-AA08-4E9F-BDF3-17BC9D5F56DE}">
      <dsp:nvSpPr>
        <dsp:cNvPr id="0" name=""/>
        <dsp:cNvSpPr/>
      </dsp:nvSpPr>
      <dsp:spPr>
        <a:xfrm>
          <a:off x="5796348" y="876417"/>
          <a:ext cx="1319603" cy="1168556"/>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Decision Maker</a:t>
          </a:r>
          <a:endParaRPr lang="en-US" sz="1300" kern="1200"/>
        </a:p>
      </dsp:txBody>
      <dsp:txXfrm>
        <a:off x="5853392" y="933461"/>
        <a:ext cx="1205515" cy="1054468"/>
      </dsp:txXfrm>
    </dsp:sp>
    <dsp:sp modelId="{4B30A100-7BA7-475A-9C8E-F68CC0535009}">
      <dsp:nvSpPr>
        <dsp:cNvPr id="0" name=""/>
        <dsp:cNvSpPr/>
      </dsp:nvSpPr>
      <dsp:spPr>
        <a:xfrm>
          <a:off x="7243142" y="876417"/>
          <a:ext cx="1319603" cy="1168556"/>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Communicator</a:t>
          </a:r>
          <a:endParaRPr lang="en-US" sz="1300" kern="1200"/>
        </a:p>
      </dsp:txBody>
      <dsp:txXfrm>
        <a:off x="7300186" y="933461"/>
        <a:ext cx="1205515" cy="1054468"/>
      </dsp:txXfrm>
    </dsp:sp>
    <dsp:sp modelId="{3A733E40-F69A-4434-AEA4-9B925579529B}">
      <dsp:nvSpPr>
        <dsp:cNvPr id="0" name=""/>
        <dsp:cNvSpPr/>
      </dsp:nvSpPr>
      <dsp:spPr>
        <a:xfrm>
          <a:off x="8689936" y="876417"/>
          <a:ext cx="1319603" cy="1168556"/>
        </a:xfrm>
        <a:prstGeom prst="roundRect">
          <a:avLst/>
        </a:prstGeom>
        <a:gradFill rotWithShape="0">
          <a:gsLst>
            <a:gs pos="0">
              <a:schemeClr val="dk2">
                <a:hueOff val="0"/>
                <a:satOff val="0"/>
                <a:lumOff val="0"/>
                <a:alphaOff val="0"/>
                <a:tint val="96000"/>
                <a:lumMod val="102000"/>
              </a:schemeClr>
            </a:gs>
            <a:gs pos="100000">
              <a:schemeClr val="dk2">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1300" b="1" kern="1200" smtClean="0"/>
            <a:t>Manager of Care</a:t>
          </a:r>
          <a:endParaRPr lang="en-US" sz="1300" kern="1200"/>
        </a:p>
      </dsp:txBody>
      <dsp:txXfrm>
        <a:off x="8746980" y="933461"/>
        <a:ext cx="1205515" cy="105446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47C62-C209-43C0-9106-A46EC4458F08}">
      <dsp:nvSpPr>
        <dsp:cNvPr id="0" name=""/>
        <dsp:cNvSpPr/>
      </dsp:nvSpPr>
      <dsp:spPr>
        <a:xfrm>
          <a:off x="4891" y="0"/>
          <a:ext cx="10008929" cy="175259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b="1" kern="1200" smtClean="0"/>
            <a:t>CONCEPT OF MIDWIFE</a:t>
          </a:r>
          <a:endParaRPr lang="en-US" sz="6500" kern="1200"/>
        </a:p>
      </dsp:txBody>
      <dsp:txXfrm>
        <a:off x="56223" y="51332"/>
        <a:ext cx="9906265" cy="16499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82FC1-BC47-48B9-BB12-9D67A8420F2B}">
      <dsp:nvSpPr>
        <dsp:cNvPr id="0" name=""/>
        <dsp:cNvSpPr/>
      </dsp:nvSpPr>
      <dsp:spPr>
        <a:xfrm>
          <a:off x="1956" y="310250"/>
          <a:ext cx="4172833" cy="2503699"/>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A midwife</a:t>
          </a:r>
          <a:r>
            <a:rPr lang="en-US" sz="2200" b="1" kern="1200" smtClean="0"/>
            <a:t> </a:t>
          </a:r>
          <a:r>
            <a:rPr lang="en-US" sz="2200" kern="1200" smtClean="0"/>
            <a:t>is a health care professional who provide health care services for women including gynecological examinations, contraceptive counselling, prescriptions, and labor and delivery care. </a:t>
          </a:r>
          <a:endParaRPr lang="en-US" sz="2200" kern="1200"/>
        </a:p>
      </dsp:txBody>
      <dsp:txXfrm>
        <a:off x="75287" y="383581"/>
        <a:ext cx="4026171" cy="2357037"/>
      </dsp:txXfrm>
    </dsp:sp>
    <dsp:sp modelId="{413A5E37-C930-4B05-8CC2-68B495178BA7}">
      <dsp:nvSpPr>
        <dsp:cNvPr id="0" name=""/>
        <dsp:cNvSpPr/>
      </dsp:nvSpPr>
      <dsp:spPr>
        <a:xfrm>
          <a:off x="4592073" y="1044669"/>
          <a:ext cx="884640" cy="1034862"/>
        </a:xfrm>
        <a:prstGeom prst="rightArrow">
          <a:avLst>
            <a:gd name="adj1" fmla="val 60000"/>
            <a:gd name="adj2" fmla="val 50000"/>
          </a:avLst>
        </a:prstGeom>
        <a:gradFill rotWithShape="0">
          <a:gsLst>
            <a:gs pos="0">
              <a:schemeClr val="accent1">
                <a:tint val="60000"/>
                <a:hueOff val="0"/>
                <a:satOff val="0"/>
                <a:lumOff val="0"/>
                <a:alphaOff val="0"/>
                <a:tint val="96000"/>
                <a:lumMod val="102000"/>
              </a:schemeClr>
            </a:gs>
            <a:gs pos="100000">
              <a:schemeClr val="accent1">
                <a:tint val="6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592073" y="1251641"/>
        <a:ext cx="619248" cy="620918"/>
      </dsp:txXfrm>
    </dsp:sp>
    <dsp:sp modelId="{54435FE8-CBD2-40F2-852D-F8804FC4471A}">
      <dsp:nvSpPr>
        <dsp:cNvPr id="0" name=""/>
        <dsp:cNvSpPr/>
      </dsp:nvSpPr>
      <dsp:spPr>
        <a:xfrm>
          <a:off x="5843923" y="310250"/>
          <a:ext cx="4172833" cy="2503699"/>
        </a:xfrm>
        <a:prstGeom prst="roundRect">
          <a:avLst>
            <a:gd name="adj" fmla="val 10000"/>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smtClean="0"/>
            <a:t>Midwife provides expert special care during labor, delivery and after birth so that midwife unique. </a:t>
          </a:r>
          <a:endParaRPr lang="en-US" sz="2200" kern="1200"/>
        </a:p>
      </dsp:txBody>
      <dsp:txXfrm>
        <a:off x="5917254" y="383581"/>
        <a:ext cx="4026171" cy="235703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ED081F-6A73-4B62-A181-138CE03E6B89}">
      <dsp:nvSpPr>
        <dsp:cNvPr id="0" name=""/>
        <dsp:cNvSpPr/>
      </dsp:nvSpPr>
      <dsp:spPr>
        <a:xfrm>
          <a:off x="751403" y="0"/>
          <a:ext cx="8515906" cy="17525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9A4BFA-CA06-46A8-B1EC-ED78B27A748A}">
      <dsp:nvSpPr>
        <dsp:cNvPr id="0" name=""/>
        <dsp:cNvSpPr/>
      </dsp:nvSpPr>
      <dsp:spPr>
        <a:xfrm>
          <a:off x="3287390" y="525779"/>
          <a:ext cx="3443932" cy="7010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b="1" kern="1200" dirty="0" smtClean="0"/>
            <a:t>ROLES MIDWIVES</a:t>
          </a:r>
          <a:endParaRPr lang="en-US" sz="2900" kern="1200" dirty="0"/>
        </a:p>
      </dsp:txBody>
      <dsp:txXfrm>
        <a:off x="3321612" y="560001"/>
        <a:ext cx="3375488" cy="63259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08AAD-64B6-4C32-A2CD-BEE44197E05C}">
      <dsp:nvSpPr>
        <dsp:cNvPr id="0" name=""/>
        <dsp:cNvSpPr/>
      </dsp:nvSpPr>
      <dsp:spPr>
        <a:xfrm>
          <a:off x="2958995" y="730121"/>
          <a:ext cx="2343150" cy="234315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FCD0A989-D69A-4B78-A17E-5605C707D3B2}">
      <dsp:nvSpPr>
        <dsp:cNvPr id="0" name=""/>
        <dsp:cNvSpPr/>
      </dsp:nvSpPr>
      <dsp:spPr>
        <a:xfrm>
          <a:off x="3219280" y="990406"/>
          <a:ext cx="1822580" cy="182258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2502E397-7AFE-4ADA-A4C0-A82FAA74FC46}">
      <dsp:nvSpPr>
        <dsp:cNvPr id="0" name=""/>
        <dsp:cNvSpPr/>
      </dsp:nvSpPr>
      <dsp:spPr>
        <a:xfrm>
          <a:off x="3479565" y="1250691"/>
          <a:ext cx="1302010" cy="130201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DA9F3F49-D7D0-490F-A75C-C3CCFDA5F20B}">
      <dsp:nvSpPr>
        <dsp:cNvPr id="0" name=""/>
        <dsp:cNvSpPr/>
      </dsp:nvSpPr>
      <dsp:spPr>
        <a:xfrm>
          <a:off x="3740045" y="1511171"/>
          <a:ext cx="781050" cy="78105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728AE1A8-E969-4AF0-9611-33E9D20B2830}">
      <dsp:nvSpPr>
        <dsp:cNvPr id="0" name=""/>
        <dsp:cNvSpPr/>
      </dsp:nvSpPr>
      <dsp:spPr>
        <a:xfrm>
          <a:off x="4000330" y="1771456"/>
          <a:ext cx="260480" cy="26048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4CFBFDB-DC34-4951-B3A5-3CF2DD4A6152}">
      <dsp:nvSpPr>
        <dsp:cNvPr id="0" name=""/>
        <dsp:cNvSpPr/>
      </dsp:nvSpPr>
      <dsp:spPr>
        <a:xfrm>
          <a:off x="5692671" y="50928"/>
          <a:ext cx="1171575" cy="608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b="1" kern="1200" dirty="0" smtClean="0"/>
            <a:t>Care giver</a:t>
          </a:r>
          <a:endParaRPr lang="en-US" sz="1600" kern="1200" dirty="0"/>
        </a:p>
      </dsp:txBody>
      <dsp:txXfrm>
        <a:off x="5692671" y="50928"/>
        <a:ext cx="1171575" cy="608578"/>
      </dsp:txXfrm>
    </dsp:sp>
    <dsp:sp modelId="{1AE1E071-B8C5-40C9-99D1-536784962BEF}">
      <dsp:nvSpPr>
        <dsp:cNvPr id="0" name=""/>
        <dsp:cNvSpPr/>
      </dsp:nvSpPr>
      <dsp:spPr>
        <a:xfrm>
          <a:off x="5399777" y="355217"/>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2B0B0462-6743-4921-B87A-5B3D07512796}">
      <dsp:nvSpPr>
        <dsp:cNvPr id="0" name=""/>
        <dsp:cNvSpPr/>
      </dsp:nvSpPr>
      <dsp:spPr>
        <a:xfrm rot="5400000">
          <a:off x="3990957" y="494830"/>
          <a:ext cx="1546479" cy="1267254"/>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F701EA4B-8086-4C4F-96EF-6EBD9C11745D}">
      <dsp:nvSpPr>
        <dsp:cNvPr id="0" name=""/>
        <dsp:cNvSpPr/>
      </dsp:nvSpPr>
      <dsp:spPr>
        <a:xfrm>
          <a:off x="5692671" y="510204"/>
          <a:ext cx="1171575" cy="564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rtl="0">
            <a:lnSpc>
              <a:spcPct val="90000"/>
            </a:lnSpc>
            <a:spcBef>
              <a:spcPct val="0"/>
            </a:spcBef>
            <a:spcAft>
              <a:spcPct val="35000"/>
            </a:spcAft>
          </a:pPr>
          <a:r>
            <a:rPr lang="en-US" sz="1400" b="1" kern="1200" dirty="0" smtClean="0"/>
            <a:t>Coordinator</a:t>
          </a:r>
          <a:endParaRPr lang="en-US" sz="1400" kern="1200" dirty="0"/>
        </a:p>
      </dsp:txBody>
      <dsp:txXfrm>
        <a:off x="5692671" y="510204"/>
        <a:ext cx="1171575" cy="564802"/>
      </dsp:txXfrm>
    </dsp:sp>
    <dsp:sp modelId="{4A49B69B-45A2-4D43-84A9-F671AEF49C5E}">
      <dsp:nvSpPr>
        <dsp:cNvPr id="0" name=""/>
        <dsp:cNvSpPr/>
      </dsp:nvSpPr>
      <dsp:spPr>
        <a:xfrm>
          <a:off x="5399777" y="792605"/>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63C42E0B-2FC0-4317-9032-C396A0135D33}">
      <dsp:nvSpPr>
        <dsp:cNvPr id="0" name=""/>
        <dsp:cNvSpPr/>
      </dsp:nvSpPr>
      <dsp:spPr>
        <a:xfrm rot="5400000">
          <a:off x="4218204" y="898984"/>
          <a:ext cx="1287639" cy="1073944"/>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CFADC804-63DB-4C3A-83B5-4DE98C87246D}">
      <dsp:nvSpPr>
        <dsp:cNvPr id="0" name=""/>
        <dsp:cNvSpPr/>
      </dsp:nvSpPr>
      <dsp:spPr>
        <a:xfrm>
          <a:off x="5692671" y="1023171"/>
          <a:ext cx="1171575" cy="413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b="1" kern="1200" dirty="0" smtClean="0"/>
            <a:t>Leader</a:t>
          </a:r>
          <a:endParaRPr lang="en-US" sz="1600" kern="1200" dirty="0"/>
        </a:p>
      </dsp:txBody>
      <dsp:txXfrm>
        <a:off x="5692671" y="1023171"/>
        <a:ext cx="1171575" cy="413644"/>
      </dsp:txXfrm>
    </dsp:sp>
    <dsp:sp modelId="{8E5A617E-F0F4-45DF-AF61-2413526D0FA6}">
      <dsp:nvSpPr>
        <dsp:cNvPr id="0" name=""/>
        <dsp:cNvSpPr/>
      </dsp:nvSpPr>
      <dsp:spPr>
        <a:xfrm>
          <a:off x="5399777" y="1229993"/>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8BB8A0F3-5E6B-4835-BEF9-F4C863B336D4}">
      <dsp:nvSpPr>
        <dsp:cNvPr id="0" name=""/>
        <dsp:cNvSpPr/>
      </dsp:nvSpPr>
      <dsp:spPr>
        <a:xfrm rot="5400000">
          <a:off x="4441037" y="1286620"/>
          <a:ext cx="1015365" cy="902113"/>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CD075B37-288B-4CE4-8C54-98133CF178CD}">
      <dsp:nvSpPr>
        <dsp:cNvPr id="0" name=""/>
        <dsp:cNvSpPr/>
      </dsp:nvSpPr>
      <dsp:spPr>
        <a:xfrm>
          <a:off x="5497199" y="1451187"/>
          <a:ext cx="1562518" cy="413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b="1" kern="1200" dirty="0" smtClean="0"/>
            <a:t>Communicator</a:t>
          </a:r>
          <a:endParaRPr lang="en-US" sz="1600" kern="1200" dirty="0"/>
        </a:p>
      </dsp:txBody>
      <dsp:txXfrm>
        <a:off x="5497199" y="1451187"/>
        <a:ext cx="1562518" cy="413644"/>
      </dsp:txXfrm>
    </dsp:sp>
    <dsp:sp modelId="{FD43A473-57FD-4878-8D3D-68E9767F37CA}">
      <dsp:nvSpPr>
        <dsp:cNvPr id="0" name=""/>
        <dsp:cNvSpPr/>
      </dsp:nvSpPr>
      <dsp:spPr>
        <a:xfrm>
          <a:off x="5399777" y="1658009"/>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92CFFE12-44A7-4882-8BFB-34B703F6B0D4}">
      <dsp:nvSpPr>
        <dsp:cNvPr id="0" name=""/>
        <dsp:cNvSpPr/>
      </dsp:nvSpPr>
      <dsp:spPr>
        <a:xfrm rot="5400000">
          <a:off x="4662856" y="1695890"/>
          <a:ext cx="774801" cy="699039"/>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D7347A1D-0F79-428D-B614-45C51513B089}">
      <dsp:nvSpPr>
        <dsp:cNvPr id="0" name=""/>
        <dsp:cNvSpPr/>
      </dsp:nvSpPr>
      <dsp:spPr>
        <a:xfrm>
          <a:off x="5692671" y="1866706"/>
          <a:ext cx="1171575" cy="413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rtl="0">
            <a:lnSpc>
              <a:spcPct val="90000"/>
            </a:lnSpc>
            <a:spcBef>
              <a:spcPct val="0"/>
            </a:spcBef>
            <a:spcAft>
              <a:spcPct val="35000"/>
            </a:spcAft>
          </a:pPr>
          <a:r>
            <a:rPr lang="en-US" sz="1800" b="1" kern="1200" dirty="0" smtClean="0"/>
            <a:t>Manager</a:t>
          </a:r>
          <a:endParaRPr lang="en-US" sz="1800" b="1" kern="1200" dirty="0"/>
        </a:p>
      </dsp:txBody>
      <dsp:txXfrm>
        <a:off x="5692671" y="1866706"/>
        <a:ext cx="1171575" cy="413644"/>
      </dsp:txXfrm>
    </dsp:sp>
    <dsp:sp modelId="{E62190E0-FE16-4ADF-8835-744BFB1E6152}">
      <dsp:nvSpPr>
        <dsp:cNvPr id="0" name=""/>
        <dsp:cNvSpPr/>
      </dsp:nvSpPr>
      <dsp:spPr>
        <a:xfrm>
          <a:off x="5399777" y="2073528"/>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570525FF-8765-4EE5-A8F5-585B8D222151}">
      <dsp:nvSpPr>
        <dsp:cNvPr id="0" name=""/>
        <dsp:cNvSpPr/>
      </dsp:nvSpPr>
      <dsp:spPr>
        <a:xfrm rot="5400000">
          <a:off x="4872568" y="2093054"/>
          <a:ext cx="546735" cy="507682"/>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658BC-DE8E-4573-93F5-E63A6DF308BB}">
      <dsp:nvSpPr>
        <dsp:cNvPr id="0" name=""/>
        <dsp:cNvSpPr/>
      </dsp:nvSpPr>
      <dsp:spPr>
        <a:xfrm>
          <a:off x="0" y="1139"/>
          <a:ext cx="10018712" cy="1750320"/>
        </a:xfrm>
        <a:prstGeom prst="roundRect">
          <a:avLst/>
        </a:prstGeom>
        <a:gradFill rotWithShape="0">
          <a:gsLst>
            <a:gs pos="0">
              <a:schemeClr val="accent1">
                <a:shade val="50000"/>
                <a:hueOff val="0"/>
                <a:satOff val="0"/>
                <a:lumOff val="0"/>
                <a:alphaOff val="0"/>
                <a:tint val="96000"/>
                <a:lumMod val="102000"/>
              </a:schemeClr>
            </a:gs>
            <a:gs pos="100000">
              <a:schemeClr val="accent1">
                <a:shade val="5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b="1" kern="1200" dirty="0" smtClean="0"/>
            <a:t>ROLES MIDWIVES </a:t>
          </a:r>
          <a:r>
            <a:rPr lang="en-US" sz="4400" b="1" kern="1200" dirty="0" err="1" smtClean="0"/>
            <a:t>cont</a:t>
          </a:r>
          <a:r>
            <a:rPr lang="en-US" sz="4400" b="1" kern="1200" dirty="0" smtClean="0"/>
            <a:t>…..</a:t>
          </a:r>
          <a:r>
            <a:rPr lang="en-US" sz="4400" kern="1200" dirty="0" smtClean="0"/>
            <a:t/>
          </a:r>
          <a:br>
            <a:rPr lang="en-US" sz="4400" kern="1200" dirty="0" smtClean="0"/>
          </a:br>
          <a:endParaRPr lang="en-US" sz="4400" kern="1200" dirty="0"/>
        </a:p>
      </dsp:txBody>
      <dsp:txXfrm>
        <a:off x="85444" y="86583"/>
        <a:ext cx="9847824" cy="15794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60CC3-BE81-4EED-8EED-AC96574EA9F3}">
      <dsp:nvSpPr>
        <dsp:cNvPr id="0" name=""/>
        <dsp:cNvSpPr/>
      </dsp:nvSpPr>
      <dsp:spPr>
        <a:xfrm>
          <a:off x="2869653" y="681388"/>
          <a:ext cx="2343150" cy="234315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7EB7C408-9135-460B-AF47-DEA5A216F773}">
      <dsp:nvSpPr>
        <dsp:cNvPr id="0" name=""/>
        <dsp:cNvSpPr/>
      </dsp:nvSpPr>
      <dsp:spPr>
        <a:xfrm>
          <a:off x="3129938" y="941673"/>
          <a:ext cx="1822580" cy="182258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13F0C6B8-2084-4874-8EA2-447384E11236}">
      <dsp:nvSpPr>
        <dsp:cNvPr id="0" name=""/>
        <dsp:cNvSpPr/>
      </dsp:nvSpPr>
      <dsp:spPr>
        <a:xfrm>
          <a:off x="3390223" y="1201958"/>
          <a:ext cx="1302010" cy="130201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BB6107F-4A83-4815-9F09-57CA1AE16C7C}">
      <dsp:nvSpPr>
        <dsp:cNvPr id="0" name=""/>
        <dsp:cNvSpPr/>
      </dsp:nvSpPr>
      <dsp:spPr>
        <a:xfrm>
          <a:off x="3650703" y="1462438"/>
          <a:ext cx="781050" cy="78105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90C49FC-A2D7-4F0E-BDDB-B3B568B6B9EE}">
      <dsp:nvSpPr>
        <dsp:cNvPr id="0" name=""/>
        <dsp:cNvSpPr/>
      </dsp:nvSpPr>
      <dsp:spPr>
        <a:xfrm>
          <a:off x="3910988" y="1722723"/>
          <a:ext cx="260480" cy="260480"/>
        </a:xfrm>
        <a:prstGeom prst="ellipse">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83307A7-25A4-4CB0-A46D-DEF06CCB5885}">
      <dsp:nvSpPr>
        <dsp:cNvPr id="0" name=""/>
        <dsp:cNvSpPr/>
      </dsp:nvSpPr>
      <dsp:spPr>
        <a:xfrm>
          <a:off x="5603329" y="99662"/>
          <a:ext cx="1171575" cy="413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b="1" kern="1200" dirty="0" smtClean="0"/>
            <a:t>Educator</a:t>
          </a:r>
          <a:endParaRPr lang="en-US" sz="1600" kern="1200" dirty="0"/>
        </a:p>
      </dsp:txBody>
      <dsp:txXfrm>
        <a:off x="5603329" y="99662"/>
        <a:ext cx="1171575" cy="413644"/>
      </dsp:txXfrm>
    </dsp:sp>
    <dsp:sp modelId="{2BB710D0-FB4D-40CE-A400-D749CC38E75B}">
      <dsp:nvSpPr>
        <dsp:cNvPr id="0" name=""/>
        <dsp:cNvSpPr/>
      </dsp:nvSpPr>
      <dsp:spPr>
        <a:xfrm>
          <a:off x="5310435" y="306484"/>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FDE79C72-7CF9-41D6-B302-97D5BBCE5567}">
      <dsp:nvSpPr>
        <dsp:cNvPr id="0" name=""/>
        <dsp:cNvSpPr/>
      </dsp:nvSpPr>
      <dsp:spPr>
        <a:xfrm rot="5400000">
          <a:off x="3901616" y="446096"/>
          <a:ext cx="1546479" cy="1267254"/>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B66AD965-8F18-4E5A-BE1A-600F85C7A908}">
      <dsp:nvSpPr>
        <dsp:cNvPr id="0" name=""/>
        <dsp:cNvSpPr/>
      </dsp:nvSpPr>
      <dsp:spPr>
        <a:xfrm>
          <a:off x="5603329" y="537050"/>
          <a:ext cx="1171575" cy="413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b="1" kern="1200" dirty="0" smtClean="0"/>
            <a:t>Counselor</a:t>
          </a:r>
          <a:endParaRPr lang="en-US" sz="1600" kern="1200" dirty="0"/>
        </a:p>
      </dsp:txBody>
      <dsp:txXfrm>
        <a:off x="5603329" y="537050"/>
        <a:ext cx="1171575" cy="413644"/>
      </dsp:txXfrm>
    </dsp:sp>
    <dsp:sp modelId="{4F08D9C6-33FB-4327-8B30-3162EACB9012}">
      <dsp:nvSpPr>
        <dsp:cNvPr id="0" name=""/>
        <dsp:cNvSpPr/>
      </dsp:nvSpPr>
      <dsp:spPr>
        <a:xfrm>
          <a:off x="5310435" y="743872"/>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3AC32CE5-79D5-40FA-8FA2-400EB0A28654}">
      <dsp:nvSpPr>
        <dsp:cNvPr id="0" name=""/>
        <dsp:cNvSpPr/>
      </dsp:nvSpPr>
      <dsp:spPr>
        <a:xfrm rot="5400000">
          <a:off x="4128862" y="850251"/>
          <a:ext cx="1287639" cy="1073944"/>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A03E6875-4CFB-44AB-BA16-32B91486F0EB}">
      <dsp:nvSpPr>
        <dsp:cNvPr id="0" name=""/>
        <dsp:cNvSpPr/>
      </dsp:nvSpPr>
      <dsp:spPr>
        <a:xfrm>
          <a:off x="5609000" y="988506"/>
          <a:ext cx="1919883" cy="413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b="1" kern="1200" dirty="0" smtClean="0"/>
            <a:t>Family planner</a:t>
          </a:r>
          <a:endParaRPr lang="en-US" sz="1600" kern="1200" dirty="0"/>
        </a:p>
      </dsp:txBody>
      <dsp:txXfrm>
        <a:off x="5609000" y="988506"/>
        <a:ext cx="1919883" cy="413644"/>
      </dsp:txXfrm>
    </dsp:sp>
    <dsp:sp modelId="{F8C90ED5-0479-476E-9823-0B98D6AF1E5C}">
      <dsp:nvSpPr>
        <dsp:cNvPr id="0" name=""/>
        <dsp:cNvSpPr/>
      </dsp:nvSpPr>
      <dsp:spPr>
        <a:xfrm>
          <a:off x="5310435" y="1181260"/>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3AE9CA58-12F5-47B2-936D-F27F9AEF441C}">
      <dsp:nvSpPr>
        <dsp:cNvPr id="0" name=""/>
        <dsp:cNvSpPr/>
      </dsp:nvSpPr>
      <dsp:spPr>
        <a:xfrm rot="5400000">
          <a:off x="4351696" y="1237886"/>
          <a:ext cx="1015365" cy="902113"/>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59C2093C-6CB3-4889-9D04-64C7A7C2F93F}">
      <dsp:nvSpPr>
        <dsp:cNvPr id="0" name=""/>
        <dsp:cNvSpPr/>
      </dsp:nvSpPr>
      <dsp:spPr>
        <a:xfrm>
          <a:off x="5603329" y="1402453"/>
          <a:ext cx="1171575" cy="413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b="1" kern="1200" dirty="0" smtClean="0"/>
            <a:t>Adviser</a:t>
          </a:r>
          <a:endParaRPr lang="en-US" sz="1600" kern="1200" dirty="0"/>
        </a:p>
      </dsp:txBody>
      <dsp:txXfrm>
        <a:off x="5603329" y="1402453"/>
        <a:ext cx="1171575" cy="413644"/>
      </dsp:txXfrm>
    </dsp:sp>
    <dsp:sp modelId="{E2115152-682B-4300-9F47-050FB8265961}">
      <dsp:nvSpPr>
        <dsp:cNvPr id="0" name=""/>
        <dsp:cNvSpPr/>
      </dsp:nvSpPr>
      <dsp:spPr>
        <a:xfrm>
          <a:off x="5310435" y="1609275"/>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C5FA896A-CA4C-4453-A2B9-90B872A9561A}">
      <dsp:nvSpPr>
        <dsp:cNvPr id="0" name=""/>
        <dsp:cNvSpPr/>
      </dsp:nvSpPr>
      <dsp:spPr>
        <a:xfrm rot="5400000">
          <a:off x="4573514" y="1647156"/>
          <a:ext cx="774801" cy="699039"/>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32F4544E-98F5-4159-9AFB-38EA398FF92B}">
      <dsp:nvSpPr>
        <dsp:cNvPr id="0" name=""/>
        <dsp:cNvSpPr/>
      </dsp:nvSpPr>
      <dsp:spPr>
        <a:xfrm>
          <a:off x="5647011" y="1832040"/>
          <a:ext cx="1675059" cy="413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20320" rIns="20320" bIns="20320" numCol="1" spcCol="1270" anchor="ctr" anchorCtr="0">
          <a:noAutofit/>
        </a:bodyPr>
        <a:lstStyle/>
        <a:p>
          <a:pPr lvl="0" algn="l" defTabSz="711200" rtl="0">
            <a:lnSpc>
              <a:spcPct val="90000"/>
            </a:lnSpc>
            <a:spcBef>
              <a:spcPct val="0"/>
            </a:spcBef>
            <a:spcAft>
              <a:spcPct val="35000"/>
            </a:spcAft>
          </a:pPr>
          <a:r>
            <a:rPr lang="en-US" sz="1600" b="1" kern="1200" dirty="0" smtClean="0"/>
            <a:t>Record keeper</a:t>
          </a:r>
          <a:endParaRPr lang="en-US" sz="1600" kern="1200" dirty="0"/>
        </a:p>
      </dsp:txBody>
      <dsp:txXfrm>
        <a:off x="5647011" y="1832040"/>
        <a:ext cx="1675059" cy="413644"/>
      </dsp:txXfrm>
    </dsp:sp>
    <dsp:sp modelId="{DE87649D-EA46-4D5E-9451-ABFAACC2CF9F}">
      <dsp:nvSpPr>
        <dsp:cNvPr id="0" name=""/>
        <dsp:cNvSpPr/>
      </dsp:nvSpPr>
      <dsp:spPr>
        <a:xfrm>
          <a:off x="5310435" y="2024794"/>
          <a:ext cx="292893"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 modelId="{F82A2685-85D8-445C-A28F-0EA0D6F2A5B2}">
      <dsp:nvSpPr>
        <dsp:cNvPr id="0" name=""/>
        <dsp:cNvSpPr/>
      </dsp:nvSpPr>
      <dsp:spPr>
        <a:xfrm rot="5400000">
          <a:off x="4783226" y="2044320"/>
          <a:ext cx="546735" cy="507682"/>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a:sp3d z="127000" prstMaterial="matte"/>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DE7EFB-62AA-4DE1-A4E1-EC3BDCB4A42A}">
      <dsp:nvSpPr>
        <dsp:cNvPr id="0" name=""/>
        <dsp:cNvSpPr/>
      </dsp:nvSpPr>
      <dsp:spPr>
        <a:xfrm>
          <a:off x="0" y="96786"/>
          <a:ext cx="10018712" cy="155902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en-US" sz="6500" b="1" kern="1200" dirty="0" smtClean="0"/>
            <a:t>Conclusion</a:t>
          </a:r>
          <a:endParaRPr lang="en-US" sz="6500" kern="1200" dirty="0"/>
        </a:p>
      </dsp:txBody>
      <dsp:txXfrm>
        <a:off x="76105" y="172891"/>
        <a:ext cx="9866502" cy="140681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47CF4-8755-47A3-8B46-5B2DAC705803}">
      <dsp:nvSpPr>
        <dsp:cNvPr id="0" name=""/>
        <dsp:cNvSpPr/>
      </dsp:nvSpPr>
      <dsp:spPr>
        <a:xfrm rot="16200000">
          <a:off x="3103184" y="-3103184"/>
          <a:ext cx="3812344" cy="10018712"/>
        </a:xfrm>
        <a:prstGeom prst="flowChartManualOperation">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71450" tIns="0" rIns="168672" bIns="0" numCol="1" spcCol="1270" anchor="ctr" anchorCtr="0">
          <a:noAutofit/>
        </a:bodyPr>
        <a:lstStyle/>
        <a:p>
          <a:pPr lvl="0" algn="ctr" defTabSz="1200150" rtl="0">
            <a:lnSpc>
              <a:spcPct val="90000"/>
            </a:lnSpc>
            <a:spcBef>
              <a:spcPct val="0"/>
            </a:spcBef>
            <a:spcAft>
              <a:spcPct val="35000"/>
            </a:spcAft>
          </a:pPr>
          <a:r>
            <a:rPr lang="en-US" sz="2700" kern="1200" dirty="0" smtClean="0"/>
            <a:t>The concept of primary health care is still relevant to achieving equitable and quality health care for all Nigerians. However, the role of nurses and midwifes are the backbone of achieving the equitable and quality health from the grassroots because they treat minor diseases, provide appropriate referral services and also promote community participation in health education </a:t>
          </a:r>
          <a:endParaRPr lang="en-US" sz="2700" kern="1200" dirty="0"/>
        </a:p>
      </dsp:txBody>
      <dsp:txXfrm rot="5400000">
        <a:off x="0" y="762469"/>
        <a:ext cx="10018712" cy="228740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89D0D-6DB3-42E9-B841-0225A10CD654}">
      <dsp:nvSpPr>
        <dsp:cNvPr id="0" name=""/>
        <dsp:cNvSpPr/>
      </dsp:nvSpPr>
      <dsp:spPr>
        <a:xfrm>
          <a:off x="0" y="156749"/>
          <a:ext cx="10018712" cy="1439099"/>
        </a:xfrm>
        <a:prstGeom prst="roundRect">
          <a:avLst/>
        </a:prstGeom>
        <a:solidFill>
          <a:schemeClr val="accent1">
            <a:hueOff val="0"/>
            <a:satOff val="0"/>
            <a:lumOff val="0"/>
            <a:alphaOff val="0"/>
          </a:schemeClr>
        </a:solidFill>
        <a:ln>
          <a:noFill/>
        </a:ln>
        <a:effectLst>
          <a:reflection blurRad="12700" stA="26000" endPos="32000" dist="12700" dir="5400000" sy="-100000" rotWithShape="0"/>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8600" tIns="228600" rIns="228600" bIns="228600" numCol="1" spcCol="1270" anchor="ctr" anchorCtr="0">
          <a:noAutofit/>
          <a:sp3d extrusionH="28000" prstMaterial="matte"/>
        </a:bodyPr>
        <a:lstStyle/>
        <a:p>
          <a:pPr lvl="0" algn="l" defTabSz="2667000" rtl="0">
            <a:lnSpc>
              <a:spcPct val="90000"/>
            </a:lnSpc>
            <a:spcBef>
              <a:spcPct val="0"/>
            </a:spcBef>
            <a:spcAft>
              <a:spcPct val="35000"/>
            </a:spcAft>
          </a:pPr>
          <a:r>
            <a:rPr lang="en-US" sz="6000" kern="1200" smtClean="0"/>
            <a:t>THANK YOU FOR LISTENING</a:t>
          </a:r>
          <a:endParaRPr lang="en-US" sz="6000" kern="1200"/>
        </a:p>
      </dsp:txBody>
      <dsp:txXfrm>
        <a:off x="70251" y="227000"/>
        <a:ext cx="9878210" cy="12985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EEE50-D967-4DCA-855B-E8D36DD5CC7E}">
      <dsp:nvSpPr>
        <dsp:cNvPr id="0" name=""/>
        <dsp:cNvSpPr/>
      </dsp:nvSpPr>
      <dsp:spPr>
        <a:xfrm>
          <a:off x="0" y="22686"/>
          <a:ext cx="6987645" cy="134316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2489200" rtl="0">
            <a:lnSpc>
              <a:spcPct val="90000"/>
            </a:lnSpc>
            <a:spcBef>
              <a:spcPct val="0"/>
            </a:spcBef>
            <a:spcAft>
              <a:spcPct val="35000"/>
            </a:spcAft>
          </a:pPr>
          <a:r>
            <a:rPr lang="en-US" sz="5600" kern="1200" dirty="0" smtClean="0"/>
            <a:t>MUSTAPHA </a:t>
          </a:r>
          <a:r>
            <a:rPr lang="en-US" sz="5600" kern="1200" dirty="0" smtClean="0"/>
            <a:t>JUMARE</a:t>
          </a:r>
          <a:endParaRPr lang="en-US" sz="5600" kern="1200" dirty="0"/>
        </a:p>
      </dsp:txBody>
      <dsp:txXfrm>
        <a:off x="65568" y="88254"/>
        <a:ext cx="6856509" cy="12120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19B169-866E-464C-88EA-0CB25E146881}">
      <dsp:nvSpPr>
        <dsp:cNvPr id="0" name=""/>
        <dsp:cNvSpPr/>
      </dsp:nvSpPr>
      <dsp:spPr>
        <a:xfrm>
          <a:off x="0" y="80700"/>
          <a:ext cx="10018712" cy="38376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t>CONCEPT OF PRIMARY HEALTH CARE</a:t>
          </a:r>
          <a:endParaRPr lang="en-US" sz="1600" kern="1200" dirty="0"/>
        </a:p>
      </dsp:txBody>
      <dsp:txXfrm>
        <a:off x="18734" y="99434"/>
        <a:ext cx="9981244" cy="346292"/>
      </dsp:txXfrm>
    </dsp:sp>
    <dsp:sp modelId="{793102FB-64CE-4A97-BA8F-B72C3EE145BD}">
      <dsp:nvSpPr>
        <dsp:cNvPr id="0" name=""/>
        <dsp:cNvSpPr/>
      </dsp:nvSpPr>
      <dsp:spPr>
        <a:xfrm>
          <a:off x="0" y="510540"/>
          <a:ext cx="10018712" cy="38376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t>WHY IS PRIMARY HEALTH CARE IMPORTANT</a:t>
          </a:r>
          <a:endParaRPr lang="en-US" sz="1600" kern="1200" dirty="0"/>
        </a:p>
      </dsp:txBody>
      <dsp:txXfrm>
        <a:off x="18734" y="529274"/>
        <a:ext cx="9981244" cy="346292"/>
      </dsp:txXfrm>
    </dsp:sp>
    <dsp:sp modelId="{A992D767-02E5-4AAA-9D5D-8B9572B84F2C}">
      <dsp:nvSpPr>
        <dsp:cNvPr id="0" name=""/>
        <dsp:cNvSpPr/>
      </dsp:nvSpPr>
      <dsp:spPr>
        <a:xfrm>
          <a:off x="0" y="940380"/>
          <a:ext cx="10018712" cy="38376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n-US" sz="1600" b="1" kern="1200" dirty="0" smtClean="0"/>
            <a:t>CONCEPT OF NURSING</a:t>
          </a:r>
          <a:endParaRPr lang="en-US" sz="1600" kern="1200" dirty="0"/>
        </a:p>
      </dsp:txBody>
      <dsp:txXfrm>
        <a:off x="18734" y="959114"/>
        <a:ext cx="9981244" cy="346292"/>
      </dsp:txXfrm>
    </dsp:sp>
    <dsp:sp modelId="{480DCF63-8703-4DF1-9B99-DD580E44F69E}">
      <dsp:nvSpPr>
        <dsp:cNvPr id="0" name=""/>
        <dsp:cNvSpPr/>
      </dsp:nvSpPr>
      <dsp:spPr>
        <a:xfrm>
          <a:off x="0" y="1370220"/>
          <a:ext cx="10018712" cy="38376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smtClean="0"/>
            <a:t>ROLE OF NURSES</a:t>
          </a:r>
          <a:endParaRPr lang="en-US" sz="1600" kern="1200" dirty="0"/>
        </a:p>
      </dsp:txBody>
      <dsp:txXfrm>
        <a:off x="18734" y="1388954"/>
        <a:ext cx="9981244" cy="346292"/>
      </dsp:txXfrm>
    </dsp:sp>
    <dsp:sp modelId="{7E214D0F-8928-42E0-823F-61812BA8CB22}">
      <dsp:nvSpPr>
        <dsp:cNvPr id="0" name=""/>
        <dsp:cNvSpPr/>
      </dsp:nvSpPr>
      <dsp:spPr>
        <a:xfrm>
          <a:off x="0" y="1800060"/>
          <a:ext cx="10018712" cy="38376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0" kern="1200" dirty="0" smtClean="0"/>
            <a:t>CONCEPT MIDWIFE</a:t>
          </a:r>
          <a:endParaRPr lang="en-US" sz="1600" b="1" i="1" kern="1200" dirty="0"/>
        </a:p>
      </dsp:txBody>
      <dsp:txXfrm>
        <a:off x="18734" y="1818794"/>
        <a:ext cx="9981244" cy="346292"/>
      </dsp:txXfrm>
    </dsp:sp>
    <dsp:sp modelId="{123C556A-57BA-4CFA-AA63-723547FA966D}">
      <dsp:nvSpPr>
        <dsp:cNvPr id="0" name=""/>
        <dsp:cNvSpPr/>
      </dsp:nvSpPr>
      <dsp:spPr>
        <a:xfrm>
          <a:off x="0" y="2229900"/>
          <a:ext cx="10018712" cy="38376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0" kern="1200" dirty="0" smtClean="0"/>
            <a:t>ROLES MIDWIVES</a:t>
          </a:r>
          <a:endParaRPr lang="en-US" sz="1600" b="1" i="1" kern="1200" dirty="0"/>
        </a:p>
      </dsp:txBody>
      <dsp:txXfrm>
        <a:off x="18734" y="2248634"/>
        <a:ext cx="9981244" cy="346292"/>
      </dsp:txXfrm>
    </dsp:sp>
    <dsp:sp modelId="{8BD3D967-FC86-4925-83C7-90A209CF6DCB}">
      <dsp:nvSpPr>
        <dsp:cNvPr id="0" name=""/>
        <dsp:cNvSpPr/>
      </dsp:nvSpPr>
      <dsp:spPr>
        <a:xfrm>
          <a:off x="0" y="2659740"/>
          <a:ext cx="10018712" cy="383760"/>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smtClean="0"/>
            <a:t>CONCLUSION</a:t>
          </a:r>
          <a:endParaRPr lang="en-US" sz="1600" kern="1200"/>
        </a:p>
      </dsp:txBody>
      <dsp:txXfrm>
        <a:off x="18734" y="2678474"/>
        <a:ext cx="9981244" cy="3462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2E97EE-2315-414E-9431-3FEA0B86B513}">
      <dsp:nvSpPr>
        <dsp:cNvPr id="0" name=""/>
        <dsp:cNvSpPr/>
      </dsp:nvSpPr>
      <dsp:spPr>
        <a:xfrm>
          <a:off x="0" y="348629"/>
          <a:ext cx="10018712" cy="1055340"/>
        </a:xfrm>
        <a:prstGeom prst="roundRect">
          <a:avLst/>
        </a:prstGeom>
        <a:gradFill rotWithShape="0">
          <a:gsLst>
            <a:gs pos="0">
              <a:schemeClr val="accent1">
                <a:hueOff val="0"/>
                <a:satOff val="0"/>
                <a:lumOff val="0"/>
                <a:alphaOff val="0"/>
                <a:tint val="60000"/>
                <a:lumMod val="104000"/>
              </a:schemeClr>
            </a:gs>
            <a:gs pos="100000">
              <a:schemeClr val="accent1">
                <a:hueOff val="0"/>
                <a:satOff val="0"/>
                <a:lumOff val="0"/>
                <a:alphaOff val="0"/>
                <a:tint val="84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b="1" kern="1200" dirty="0" smtClean="0"/>
            <a:t>CONCEPT OF PRIMARY HEALTH CARE</a:t>
          </a:r>
          <a:endParaRPr lang="en-US" sz="4400" kern="1200" dirty="0"/>
        </a:p>
      </dsp:txBody>
      <dsp:txXfrm>
        <a:off x="51517" y="400146"/>
        <a:ext cx="9915678" cy="9523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952DA7-0475-4609-B7AB-6819781706D2}">
      <dsp:nvSpPr>
        <dsp:cNvPr id="0" name=""/>
        <dsp:cNvSpPr/>
      </dsp:nvSpPr>
      <dsp:spPr>
        <a:xfrm>
          <a:off x="0" y="39071"/>
          <a:ext cx="4411517" cy="3387641"/>
        </a:xfrm>
        <a:prstGeom prst="ellipse">
          <a:avLst/>
        </a:prstGeom>
        <a:solidFill>
          <a:schemeClr val="accent1">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en-US" sz="1700" kern="1200" dirty="0" smtClean="0"/>
            <a:t>The concept of primary health care has been repeatedly reinterpreted and redefined.  In some contexts, it has referred to the provision of ambulatory or first-level of personal health care services.</a:t>
          </a:r>
          <a:endParaRPr lang="en-US" sz="1700" kern="1200" dirty="0"/>
        </a:p>
      </dsp:txBody>
      <dsp:txXfrm>
        <a:off x="646052" y="535180"/>
        <a:ext cx="3119413" cy="2395423"/>
      </dsp:txXfrm>
    </dsp:sp>
    <dsp:sp modelId="{78CDF05E-645B-40C1-82EB-A4626785544A}">
      <dsp:nvSpPr>
        <dsp:cNvPr id="0" name=""/>
        <dsp:cNvSpPr/>
      </dsp:nvSpPr>
      <dsp:spPr>
        <a:xfrm>
          <a:off x="3723860" y="39070"/>
          <a:ext cx="4089851" cy="3208707"/>
        </a:xfrm>
        <a:prstGeom prst="ellipse">
          <a:avLst/>
        </a:prstGeom>
        <a:solidFill>
          <a:schemeClr val="accent1">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 other contexts, primary health care has been understood as a set of priority health interventions for low-income populations (also called selective primary health care).</a:t>
          </a:r>
          <a:endParaRPr lang="en-US" sz="1700" kern="1200" dirty="0"/>
        </a:p>
      </dsp:txBody>
      <dsp:txXfrm>
        <a:off x="4322805" y="508974"/>
        <a:ext cx="2891961" cy="2268899"/>
      </dsp:txXfrm>
    </dsp:sp>
    <dsp:sp modelId="{F8246075-2F74-4920-BCC1-813A33CD96E1}">
      <dsp:nvSpPr>
        <dsp:cNvPr id="0" name=""/>
        <dsp:cNvSpPr/>
      </dsp:nvSpPr>
      <dsp:spPr>
        <a:xfrm>
          <a:off x="7153562" y="12"/>
          <a:ext cx="4320974" cy="3543952"/>
        </a:xfrm>
        <a:prstGeom prst="ellipse">
          <a:avLst/>
        </a:prstGeom>
        <a:solidFill>
          <a:schemeClr val="accent1">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smtClean="0"/>
            <a:t>Others have understood primary health care as an essential component of human development, focusing on the economic, social and political aspects. </a:t>
          </a:r>
          <a:endParaRPr lang="en-US" sz="1600" kern="1200"/>
        </a:p>
      </dsp:txBody>
      <dsp:txXfrm>
        <a:off x="7786354" y="519012"/>
        <a:ext cx="3055390" cy="25059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E92AB-EFFF-4C0D-85FF-98D0E2EF83B2}">
      <dsp:nvSpPr>
        <dsp:cNvPr id="0" name=""/>
        <dsp:cNvSpPr/>
      </dsp:nvSpPr>
      <dsp:spPr>
        <a:xfrm>
          <a:off x="751403" y="0"/>
          <a:ext cx="8515906" cy="17525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A9FEC4-1F5F-4490-8296-403EDF47677A}">
      <dsp:nvSpPr>
        <dsp:cNvPr id="0" name=""/>
        <dsp:cNvSpPr/>
      </dsp:nvSpPr>
      <dsp:spPr>
        <a:xfrm>
          <a:off x="1095796" y="525779"/>
          <a:ext cx="7827119" cy="7010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90000"/>
            </a:lnSpc>
            <a:spcBef>
              <a:spcPct val="0"/>
            </a:spcBef>
            <a:spcAft>
              <a:spcPct val="35000"/>
            </a:spcAft>
          </a:pPr>
          <a:r>
            <a:rPr lang="en-US" sz="2900" b="1" kern="1200" dirty="0" smtClean="0"/>
            <a:t>WHY IS PRIMARY HEALTH CARE IMPORTANT</a:t>
          </a:r>
          <a:endParaRPr lang="en-US" sz="2900" kern="1200" dirty="0"/>
        </a:p>
      </dsp:txBody>
      <dsp:txXfrm>
        <a:off x="1130018" y="560001"/>
        <a:ext cx="7758675" cy="63259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D03C6-4AD8-4BA2-9DB1-3A577687A940}">
      <dsp:nvSpPr>
        <dsp:cNvPr id="0" name=""/>
        <dsp:cNvSpPr/>
      </dsp:nvSpPr>
      <dsp:spPr>
        <a:xfrm rot="16200000">
          <a:off x="-199031" y="199031"/>
          <a:ext cx="3352801" cy="2954737"/>
        </a:xfrm>
        <a:prstGeom prst="flowChartManualOperation">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n-US" sz="2000" kern="1200" dirty="0" smtClean="0"/>
            <a:t>is well-positioned to respond to rapid economic, technological, and demographic changes, all of which impact health and well-being.  </a:t>
          </a:r>
          <a:endParaRPr lang="en-US" sz="2000" kern="1200" dirty="0"/>
        </a:p>
      </dsp:txBody>
      <dsp:txXfrm rot="5400000">
        <a:off x="1" y="670559"/>
        <a:ext cx="2954737" cy="2011681"/>
      </dsp:txXfrm>
    </dsp:sp>
    <dsp:sp modelId="{CD1C1F61-43F1-4227-B072-4A44071E7BBC}">
      <dsp:nvSpPr>
        <dsp:cNvPr id="0" name=""/>
        <dsp:cNvSpPr/>
      </dsp:nvSpPr>
      <dsp:spPr>
        <a:xfrm rot="16200000">
          <a:off x="3145123" y="31246"/>
          <a:ext cx="3352801" cy="3290307"/>
        </a:xfrm>
        <a:prstGeom prst="flowChartManualOperation">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n-US" sz="2000" kern="1200" dirty="0" smtClean="0"/>
            <a:t>effective and efficient way to address the main causes and risks of poor health and well-being today, as well as handling the emerging challenges that threaten health and well-being tomorrow</a:t>
          </a:r>
          <a:endParaRPr lang="en-US" sz="2000" kern="1200" dirty="0"/>
        </a:p>
      </dsp:txBody>
      <dsp:txXfrm rot="5400000">
        <a:off x="3176370" y="670559"/>
        <a:ext cx="3290307" cy="2011681"/>
      </dsp:txXfrm>
    </dsp:sp>
    <dsp:sp modelId="{940BB869-27CE-4A0A-9818-19EB5690045F}">
      <dsp:nvSpPr>
        <dsp:cNvPr id="0" name=""/>
        <dsp:cNvSpPr/>
      </dsp:nvSpPr>
      <dsp:spPr>
        <a:xfrm rot="16200000">
          <a:off x="6677083" y="11199"/>
          <a:ext cx="3352801" cy="3330402"/>
        </a:xfrm>
        <a:prstGeom prst="flowChartManualOperation">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en-US" sz="2000" kern="1200" dirty="0" smtClean="0"/>
            <a:t>is essential to achieving the health-related Sustainable Development Goals (SDGs) and universal health coverage</a:t>
          </a:r>
          <a:r>
            <a:rPr lang="en-US" sz="2400" kern="1200" dirty="0" smtClean="0"/>
            <a:t>.</a:t>
          </a:r>
          <a:endParaRPr lang="en-US" sz="2400" kern="1200" dirty="0"/>
        </a:p>
      </dsp:txBody>
      <dsp:txXfrm rot="5400000">
        <a:off x="6688283" y="670559"/>
        <a:ext cx="3330402" cy="20116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723C0-EB65-479E-B3E7-58DBDD97CA6B}">
      <dsp:nvSpPr>
        <dsp:cNvPr id="0" name=""/>
        <dsp:cNvSpPr/>
      </dsp:nvSpPr>
      <dsp:spPr>
        <a:xfrm>
          <a:off x="0" y="96786"/>
          <a:ext cx="10018712" cy="155902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en-US" sz="6500" b="1" kern="1200" smtClean="0"/>
            <a:t>CONCEPT OF NURSING</a:t>
          </a:r>
          <a:endParaRPr lang="en-US" sz="6500" kern="1200"/>
        </a:p>
      </dsp:txBody>
      <dsp:txXfrm>
        <a:off x="76105" y="172891"/>
        <a:ext cx="9866502" cy="140681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F897C-41A8-4363-B0DF-5191CECC0D87}">
      <dsp:nvSpPr>
        <dsp:cNvPr id="0" name=""/>
        <dsp:cNvSpPr/>
      </dsp:nvSpPr>
      <dsp:spPr>
        <a:xfrm>
          <a:off x="1105580" y="590"/>
          <a:ext cx="7807551" cy="3123020"/>
        </a:xfrm>
        <a:prstGeom prst="chevron">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020" tIns="16510" rIns="0" bIns="16510" numCol="1" spcCol="1270" anchor="ctr" anchorCtr="0">
          <a:noAutofit/>
        </a:bodyPr>
        <a:lstStyle/>
        <a:p>
          <a:pPr lvl="0" algn="ctr" defTabSz="1155700" rtl="0">
            <a:lnSpc>
              <a:spcPct val="90000"/>
            </a:lnSpc>
            <a:spcBef>
              <a:spcPct val="0"/>
            </a:spcBef>
            <a:spcAft>
              <a:spcPct val="35000"/>
            </a:spcAft>
          </a:pPr>
          <a:r>
            <a:rPr lang="en-US" sz="2600" kern="1200" smtClean="0"/>
            <a:t>Nursing is defined by wiedenbach as “facilitating the efforts of the individual to overcome the obstacles, which interfere with his ability to respond capably to demands, made for him by his condition, environment, situation and time”.</a:t>
          </a:r>
          <a:endParaRPr lang="en-US" sz="2600" kern="1200"/>
        </a:p>
      </dsp:txBody>
      <dsp:txXfrm>
        <a:off x="2667090" y="590"/>
        <a:ext cx="4684531" cy="31230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29301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63DBD-3258-445B-9649-90C15DC783D6}" type="datetimeFigureOut">
              <a:rPr lang="en-US" smtClean="0"/>
              <a:t>04-May-19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843554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3028212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2454386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1175396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2342923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46962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1527687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28004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116979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F63DBD-3258-445B-9649-90C15DC783D6}" type="datetimeFigureOut">
              <a:rPr lang="en-US" smtClean="0"/>
              <a:t>04-May-19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136388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F63DBD-3258-445B-9649-90C15DC783D6}" type="datetimeFigureOut">
              <a:rPr lang="en-US" smtClean="0"/>
              <a:t>04-May-19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79520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F63DBD-3258-445B-9649-90C15DC783D6}" type="datetimeFigureOut">
              <a:rPr lang="en-US" smtClean="0"/>
              <a:t>04-May-19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488959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F63DBD-3258-445B-9649-90C15DC783D6}" type="datetimeFigureOut">
              <a:rPr lang="en-US" smtClean="0"/>
              <a:t>04-May-19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199529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F63DBD-3258-445B-9649-90C15DC783D6}" type="datetimeFigureOut">
              <a:rPr lang="en-US" smtClean="0"/>
              <a:t>04-May-19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294867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63DBD-3258-445B-9649-90C15DC783D6}" type="datetimeFigureOut">
              <a:rPr lang="en-US" smtClean="0"/>
              <a:t>04-May-19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3344349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F63DBD-3258-445B-9649-90C15DC783D6}" type="datetimeFigureOut">
              <a:rPr lang="en-US" smtClean="0"/>
              <a:t>04-May-19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20DF1-6788-43B6-8EF1-10AFBB65B35A}" type="slidenum">
              <a:rPr lang="en-US" smtClean="0"/>
              <a:t>‹#›</a:t>
            </a:fld>
            <a:endParaRPr lang="en-US"/>
          </a:p>
        </p:txBody>
      </p:sp>
    </p:spTree>
    <p:extLst>
      <p:ext uri="{BB962C8B-B14F-4D97-AF65-F5344CB8AC3E}">
        <p14:creationId xmlns:p14="http://schemas.microsoft.com/office/powerpoint/2010/main" val="81345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7F63DBD-3258-445B-9649-90C15DC783D6}" type="datetimeFigureOut">
              <a:rPr lang="en-US" smtClean="0"/>
              <a:t>04-May-19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420DF1-6788-43B6-8EF1-10AFBB65B35A}" type="slidenum">
              <a:rPr lang="en-US" smtClean="0"/>
              <a:t>‹#›</a:t>
            </a:fld>
            <a:endParaRPr lang="en-US"/>
          </a:p>
        </p:txBody>
      </p:sp>
    </p:spTree>
    <p:extLst>
      <p:ext uri="{BB962C8B-B14F-4D97-AF65-F5344CB8AC3E}">
        <p14:creationId xmlns:p14="http://schemas.microsoft.com/office/powerpoint/2010/main" val="3116072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11" Type="http://schemas.microsoft.com/office/2007/relationships/diagramDrawing" Target="../diagrams/drawing14.xml"/><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11" Type="http://schemas.microsoft.com/office/2007/relationships/diagramDrawing" Target="../diagrams/drawing16.xml"/><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24985795"/>
              </p:ext>
            </p:extLst>
          </p:nvPr>
        </p:nvGraphicFramePr>
        <p:xfrm>
          <a:off x="2928401" y="1380068"/>
          <a:ext cx="8574622" cy="2616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3285717935"/>
              </p:ext>
            </p:extLst>
          </p:nvPr>
        </p:nvGraphicFramePr>
        <p:xfrm>
          <a:off x="4515377" y="3996267"/>
          <a:ext cx="6987645" cy="138853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25976143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900343521"/>
              </p:ext>
            </p:extLst>
          </p:nvPr>
        </p:nvGraphicFramePr>
        <p:xfrm>
          <a:off x="1484311" y="685800"/>
          <a:ext cx="10018713" cy="17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980338465"/>
              </p:ext>
            </p:extLst>
          </p:nvPr>
        </p:nvGraphicFramePr>
        <p:xfrm>
          <a:off x="1484310" y="2293035"/>
          <a:ext cx="10018713" cy="38123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2923426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162974837"/>
              </p:ext>
            </p:extLst>
          </p:nvPr>
        </p:nvGraphicFramePr>
        <p:xfrm>
          <a:off x="1484311" y="685800"/>
          <a:ext cx="10018713" cy="17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324636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dirty="0" smtClean="0"/>
              <a:t>Outline </a:t>
            </a:r>
            <a:r>
              <a:rPr lang="en-US" dirty="0" smtClean="0"/>
              <a:t>of </a:t>
            </a:r>
            <a:r>
              <a:rPr lang="en-US" dirty="0" smtClean="0"/>
              <a:t>the </a:t>
            </a:r>
            <a:r>
              <a:rPr lang="en-US" dirty="0" smtClean="0"/>
              <a:t>Presentation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0183322"/>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42720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64423928"/>
              </p:ext>
            </p:extLst>
          </p:nvPr>
        </p:nvGraphicFramePr>
        <p:xfrm>
          <a:off x="1484311" y="685800"/>
          <a:ext cx="10018713" cy="17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3209395820"/>
              </p:ext>
            </p:extLst>
          </p:nvPr>
        </p:nvGraphicFramePr>
        <p:xfrm>
          <a:off x="717452" y="2438399"/>
          <a:ext cx="11474548" cy="41169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6387996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1181578"/>
              </p:ext>
            </p:extLst>
          </p:nvPr>
        </p:nvGraphicFramePr>
        <p:xfrm>
          <a:off x="1484311" y="685800"/>
          <a:ext cx="10018713" cy="17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1854624282"/>
              </p:ext>
            </p:extLst>
          </p:nvPr>
        </p:nvGraphicFramePr>
        <p:xfrm>
          <a:off x="1484310" y="2438399"/>
          <a:ext cx="10018713" cy="33528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046575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81243437"/>
              </p:ext>
            </p:extLst>
          </p:nvPr>
        </p:nvGraphicFramePr>
        <p:xfrm>
          <a:off x="1484311" y="685800"/>
          <a:ext cx="10018713" cy="17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045243668"/>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4144892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494692"/>
          </a:xfrm>
        </p:spPr>
        <p:style>
          <a:lnRef idx="0">
            <a:schemeClr val="dk1"/>
          </a:lnRef>
          <a:fillRef idx="3">
            <a:schemeClr val="dk1"/>
          </a:fillRef>
          <a:effectRef idx="3">
            <a:schemeClr val="dk1"/>
          </a:effectRef>
          <a:fontRef idx="minor">
            <a:schemeClr val="lt1"/>
          </a:fontRef>
        </p:style>
        <p:txBody>
          <a:bodyPr/>
          <a:lstStyle/>
          <a:p>
            <a:r>
              <a:rPr lang="en-US" b="1" dirty="0"/>
              <a:t>ROLE OF NURSES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8262815"/>
              </p:ext>
            </p:extLst>
          </p:nvPr>
        </p:nvGraphicFramePr>
        <p:xfrm>
          <a:off x="1484311" y="2869809"/>
          <a:ext cx="10018712" cy="2921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5932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84311" y="685800"/>
          <a:ext cx="10018713" cy="17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2057732955"/>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7126892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36375080"/>
              </p:ext>
            </p:extLst>
          </p:nvPr>
        </p:nvGraphicFramePr>
        <p:xfrm>
          <a:off x="1484311" y="685800"/>
          <a:ext cx="10018713" cy="17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4067860033"/>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57657662"/>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91458615"/>
              </p:ext>
            </p:extLst>
          </p:nvPr>
        </p:nvGraphicFramePr>
        <p:xfrm>
          <a:off x="1484311" y="685800"/>
          <a:ext cx="10018713" cy="1752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522474510"/>
              </p:ext>
            </p:extLst>
          </p:nvPr>
        </p:nvGraphicFramePr>
        <p:xfrm>
          <a:off x="1484310" y="2666999"/>
          <a:ext cx="10018713" cy="31242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2372728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151</TotalTime>
  <Words>380</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Corbel</vt:lpstr>
      <vt:lpstr>Parallax</vt:lpstr>
      <vt:lpstr>PowerPoint Presentation</vt:lpstr>
      <vt:lpstr>Outline of the Presentation</vt:lpstr>
      <vt:lpstr>PowerPoint Presentation</vt:lpstr>
      <vt:lpstr>PowerPoint Presentation</vt:lpstr>
      <vt:lpstr>PowerPoint Presentation</vt:lpstr>
      <vt:lpstr>ROLE OF NURSES</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Abubakar Abdulkareem</dc:creator>
  <cp:lastModifiedBy>Abubakar Abdulkareem</cp:lastModifiedBy>
  <cp:revision>17</cp:revision>
  <dcterms:created xsi:type="dcterms:W3CDTF">2019-02-20T14:07:49Z</dcterms:created>
  <dcterms:modified xsi:type="dcterms:W3CDTF">2019-05-04T17:14:25Z</dcterms:modified>
</cp:coreProperties>
</file>